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Fira Sans Extra Condensed Medium"/>
      <p:regular r:id="rId28"/>
      <p:bold r:id="rId29"/>
      <p:italic r:id="rId30"/>
      <p:boldItalic r:id="rId31"/>
    </p:embeddedFont>
    <p:embeddedFont>
      <p:font typeface="Righteous"/>
      <p:regular r:id="rId32"/>
    </p:embeddedFont>
    <p:embeddedFont>
      <p:font typeface="Squada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FiraSansExtraCondensedMedium-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11" Type="http://schemas.openxmlformats.org/officeDocument/2006/relationships/slide" Target="slides/slide6.xml"/><Relationship Id="rId33" Type="http://schemas.openxmlformats.org/officeDocument/2006/relationships/font" Target="fonts/SquadaOne-regular.fntdata"/><Relationship Id="rId10" Type="http://schemas.openxmlformats.org/officeDocument/2006/relationships/slide" Target="slides/slide5.xml"/><Relationship Id="rId32" Type="http://schemas.openxmlformats.org/officeDocument/2006/relationships/font" Target="fonts/Righteous-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c91174d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4c91174d09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db327274b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db327274b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db327274b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db327274b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db327274b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db327274b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db327274b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db327274b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c9a1a890b_6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c9a1a890b_6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db5ddff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db5ddff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c9a1a890b_6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c9a1a890b_6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c9a1a890b_6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c9a1a890b_6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c91174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c91174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c9a1a890b_6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c9a1a890b_6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c9a1a890b_6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c9a1a890b_6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4db327274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4db327274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db327274b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db327274b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db327274b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db327274b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db327274b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db327274b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db327274b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db327274b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type="title">
  <p:cSld name="TITLE">
    <p:bg>
      <p:bgPr>
        <a:gradFill>
          <a:gsLst>
            <a:gs pos="0">
              <a:schemeClr val="dk1"/>
            </a:gs>
            <a:gs pos="100000">
              <a:schemeClr val="lt1"/>
            </a:gs>
          </a:gsLst>
          <a:lin ang="5400700" scaled="0"/>
        </a:gra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75" y="-66282"/>
            <a:ext cx="9144000" cy="5143500"/>
          </a:xfrm>
          <a:prstGeom prst="rect">
            <a:avLst/>
          </a:prstGeom>
          <a:noFill/>
          <a:ln>
            <a:noFill/>
          </a:ln>
        </p:spPr>
      </p:pic>
      <p:sp>
        <p:nvSpPr>
          <p:cNvPr id="11" name="Google Shape;11;p2"/>
          <p:cNvSpPr txBox="1"/>
          <p:nvPr>
            <p:ph type="ctrTitle"/>
          </p:nvPr>
        </p:nvSpPr>
        <p:spPr>
          <a:xfrm flipH="1">
            <a:off x="1375550" y="3092475"/>
            <a:ext cx="6393000" cy="6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6000"/>
              <a:buNone/>
              <a:defRPr sz="6000">
                <a:solidFill>
                  <a:schemeClr val="dk2"/>
                </a:solidFill>
              </a:defRPr>
            </a:lvl1pPr>
            <a:lvl2pPr lvl="1" algn="ctr">
              <a:lnSpc>
                <a:spcPct val="100000"/>
              </a:lnSpc>
              <a:spcBef>
                <a:spcPts val="0"/>
              </a:spcBef>
              <a:spcAft>
                <a:spcPts val="0"/>
              </a:spcAft>
              <a:buClr>
                <a:schemeClr val="dk2"/>
              </a:buClr>
              <a:buSzPts val="5200"/>
              <a:buNone/>
              <a:defRPr sz="5200">
                <a:solidFill>
                  <a:schemeClr val="dk2"/>
                </a:solidFill>
              </a:defRPr>
            </a:lvl2pPr>
            <a:lvl3pPr lvl="2" algn="ctr">
              <a:lnSpc>
                <a:spcPct val="100000"/>
              </a:lnSpc>
              <a:spcBef>
                <a:spcPts val="0"/>
              </a:spcBef>
              <a:spcAft>
                <a:spcPts val="0"/>
              </a:spcAft>
              <a:buClr>
                <a:schemeClr val="dk2"/>
              </a:buClr>
              <a:buSzPts val="5200"/>
              <a:buNone/>
              <a:defRPr sz="5200">
                <a:solidFill>
                  <a:schemeClr val="dk2"/>
                </a:solidFill>
              </a:defRPr>
            </a:lvl3pPr>
            <a:lvl4pPr lvl="3" algn="ctr">
              <a:lnSpc>
                <a:spcPct val="100000"/>
              </a:lnSpc>
              <a:spcBef>
                <a:spcPts val="0"/>
              </a:spcBef>
              <a:spcAft>
                <a:spcPts val="0"/>
              </a:spcAft>
              <a:buClr>
                <a:schemeClr val="dk2"/>
              </a:buClr>
              <a:buSzPts val="5200"/>
              <a:buNone/>
              <a:defRPr sz="5200">
                <a:solidFill>
                  <a:schemeClr val="dk2"/>
                </a:solidFill>
              </a:defRPr>
            </a:lvl4pPr>
            <a:lvl5pPr lvl="4" algn="ctr">
              <a:lnSpc>
                <a:spcPct val="100000"/>
              </a:lnSpc>
              <a:spcBef>
                <a:spcPts val="0"/>
              </a:spcBef>
              <a:spcAft>
                <a:spcPts val="0"/>
              </a:spcAft>
              <a:buClr>
                <a:schemeClr val="dk2"/>
              </a:buClr>
              <a:buSzPts val="5200"/>
              <a:buNone/>
              <a:defRPr sz="5200">
                <a:solidFill>
                  <a:schemeClr val="dk2"/>
                </a:solidFill>
              </a:defRPr>
            </a:lvl5pPr>
            <a:lvl6pPr lvl="5" algn="ctr">
              <a:lnSpc>
                <a:spcPct val="100000"/>
              </a:lnSpc>
              <a:spcBef>
                <a:spcPts val="0"/>
              </a:spcBef>
              <a:spcAft>
                <a:spcPts val="0"/>
              </a:spcAft>
              <a:buClr>
                <a:schemeClr val="dk2"/>
              </a:buClr>
              <a:buSzPts val="5200"/>
              <a:buNone/>
              <a:defRPr sz="5200">
                <a:solidFill>
                  <a:schemeClr val="dk2"/>
                </a:solidFill>
              </a:defRPr>
            </a:lvl6pPr>
            <a:lvl7pPr lvl="6" algn="ctr">
              <a:lnSpc>
                <a:spcPct val="100000"/>
              </a:lnSpc>
              <a:spcBef>
                <a:spcPts val="0"/>
              </a:spcBef>
              <a:spcAft>
                <a:spcPts val="0"/>
              </a:spcAft>
              <a:buClr>
                <a:schemeClr val="dk2"/>
              </a:buClr>
              <a:buSzPts val="5200"/>
              <a:buNone/>
              <a:defRPr sz="5200">
                <a:solidFill>
                  <a:schemeClr val="dk2"/>
                </a:solidFill>
              </a:defRPr>
            </a:lvl7pPr>
            <a:lvl8pPr lvl="7" algn="ctr">
              <a:lnSpc>
                <a:spcPct val="100000"/>
              </a:lnSpc>
              <a:spcBef>
                <a:spcPts val="0"/>
              </a:spcBef>
              <a:spcAft>
                <a:spcPts val="0"/>
              </a:spcAft>
              <a:buClr>
                <a:schemeClr val="dk2"/>
              </a:buClr>
              <a:buSzPts val="5200"/>
              <a:buNone/>
              <a:defRPr sz="5200">
                <a:solidFill>
                  <a:schemeClr val="dk2"/>
                </a:solidFill>
              </a:defRPr>
            </a:lvl8pPr>
            <a:lvl9pPr lvl="8" algn="ctr">
              <a:lnSpc>
                <a:spcPct val="100000"/>
              </a:lnSpc>
              <a:spcBef>
                <a:spcPts val="0"/>
              </a:spcBef>
              <a:spcAft>
                <a:spcPts val="0"/>
              </a:spcAft>
              <a:buClr>
                <a:schemeClr val="dk2"/>
              </a:buClr>
              <a:buSzPts val="5200"/>
              <a:buNone/>
              <a:defRPr sz="5200">
                <a:solidFill>
                  <a:schemeClr val="dk2"/>
                </a:solidFill>
              </a:defRPr>
            </a:lvl9pPr>
          </a:lstStyle>
          <a:p/>
        </p:txBody>
      </p:sp>
      <p:sp>
        <p:nvSpPr>
          <p:cNvPr id="12" name="Google Shape;12;p2"/>
          <p:cNvSpPr txBox="1"/>
          <p:nvPr>
            <p:ph idx="1" type="subTitle"/>
          </p:nvPr>
        </p:nvSpPr>
        <p:spPr>
          <a:xfrm flipH="1">
            <a:off x="2750257" y="3636375"/>
            <a:ext cx="36435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400"/>
              <a:buNone/>
              <a:defRPr sz="1400">
                <a:solidFill>
                  <a:schemeClr val="dk2"/>
                </a:solidFill>
              </a:defRPr>
            </a:lvl2pPr>
            <a:lvl3pPr lvl="2" algn="ctr">
              <a:lnSpc>
                <a:spcPct val="100000"/>
              </a:lnSpc>
              <a:spcBef>
                <a:spcPts val="0"/>
              </a:spcBef>
              <a:spcAft>
                <a:spcPts val="0"/>
              </a:spcAft>
              <a:buClr>
                <a:schemeClr val="dk2"/>
              </a:buClr>
              <a:buSzPts val="1400"/>
              <a:buNone/>
              <a:defRPr sz="1400">
                <a:solidFill>
                  <a:schemeClr val="dk2"/>
                </a:solidFill>
              </a:defRPr>
            </a:lvl3pPr>
            <a:lvl4pPr lvl="3" algn="ctr">
              <a:lnSpc>
                <a:spcPct val="100000"/>
              </a:lnSpc>
              <a:spcBef>
                <a:spcPts val="0"/>
              </a:spcBef>
              <a:spcAft>
                <a:spcPts val="0"/>
              </a:spcAft>
              <a:buClr>
                <a:schemeClr val="dk2"/>
              </a:buClr>
              <a:buSzPts val="1400"/>
              <a:buNone/>
              <a:defRPr sz="1400">
                <a:solidFill>
                  <a:schemeClr val="dk2"/>
                </a:solidFill>
              </a:defRPr>
            </a:lvl4pPr>
            <a:lvl5pPr lvl="4" algn="ctr">
              <a:lnSpc>
                <a:spcPct val="100000"/>
              </a:lnSpc>
              <a:spcBef>
                <a:spcPts val="0"/>
              </a:spcBef>
              <a:spcAft>
                <a:spcPts val="0"/>
              </a:spcAft>
              <a:buClr>
                <a:schemeClr val="dk2"/>
              </a:buClr>
              <a:buSzPts val="1400"/>
              <a:buNone/>
              <a:defRPr sz="1400">
                <a:solidFill>
                  <a:schemeClr val="dk2"/>
                </a:solidFill>
              </a:defRPr>
            </a:lvl5pPr>
            <a:lvl6pPr lvl="5" algn="ctr">
              <a:lnSpc>
                <a:spcPct val="100000"/>
              </a:lnSpc>
              <a:spcBef>
                <a:spcPts val="0"/>
              </a:spcBef>
              <a:spcAft>
                <a:spcPts val="0"/>
              </a:spcAft>
              <a:buClr>
                <a:schemeClr val="dk2"/>
              </a:buClr>
              <a:buSzPts val="1400"/>
              <a:buNone/>
              <a:defRPr sz="1400">
                <a:solidFill>
                  <a:schemeClr val="dk2"/>
                </a:solidFill>
              </a:defRPr>
            </a:lvl6pPr>
            <a:lvl7pPr lvl="6" algn="ctr">
              <a:lnSpc>
                <a:spcPct val="100000"/>
              </a:lnSpc>
              <a:spcBef>
                <a:spcPts val="0"/>
              </a:spcBef>
              <a:spcAft>
                <a:spcPts val="0"/>
              </a:spcAft>
              <a:buClr>
                <a:schemeClr val="dk2"/>
              </a:buClr>
              <a:buSzPts val="1400"/>
              <a:buNone/>
              <a:defRPr sz="1400">
                <a:solidFill>
                  <a:schemeClr val="dk2"/>
                </a:solidFill>
              </a:defRPr>
            </a:lvl7pPr>
            <a:lvl8pPr lvl="7" algn="ctr">
              <a:lnSpc>
                <a:spcPct val="100000"/>
              </a:lnSpc>
              <a:spcBef>
                <a:spcPts val="0"/>
              </a:spcBef>
              <a:spcAft>
                <a:spcPts val="0"/>
              </a:spcAft>
              <a:buClr>
                <a:schemeClr val="dk2"/>
              </a:buClr>
              <a:buSzPts val="1400"/>
              <a:buNone/>
              <a:defRPr sz="1400">
                <a:solidFill>
                  <a:schemeClr val="dk2"/>
                </a:solidFill>
              </a:defRPr>
            </a:lvl8pPr>
            <a:lvl9pPr lvl="8"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2_1">
    <p:bg>
      <p:bgPr>
        <a:gradFill>
          <a:gsLst>
            <a:gs pos="0">
              <a:schemeClr val="dk1"/>
            </a:gs>
            <a:gs pos="100000">
              <a:schemeClr val="lt1"/>
            </a:gs>
          </a:gsLst>
          <a:lin ang="5400700" scaled="0"/>
        </a:gradFill>
      </p:bgPr>
    </p:bg>
    <p:spTree>
      <p:nvGrpSpPr>
        <p:cNvPr id="72" name="Shape 72"/>
        <p:cNvGrpSpPr/>
        <p:nvPr/>
      </p:nvGrpSpPr>
      <p:grpSpPr>
        <a:xfrm>
          <a:off x="0" y="0"/>
          <a:ext cx="0" cy="0"/>
          <a:chOff x="0" y="0"/>
          <a:chExt cx="0" cy="0"/>
        </a:xfrm>
      </p:grpSpPr>
      <p:pic>
        <p:nvPicPr>
          <p:cNvPr id="73" name="Google Shape;73;p11"/>
          <p:cNvPicPr preferRelativeResize="0"/>
          <p:nvPr/>
        </p:nvPicPr>
        <p:blipFill rotWithShape="1">
          <a:blip r:embed="rId2">
            <a:alphaModFix/>
          </a:blip>
          <a:srcRect b="0" l="5417" r="40513" t="5943"/>
          <a:stretch/>
        </p:blipFill>
        <p:spPr>
          <a:xfrm>
            <a:off x="0" y="-15950"/>
            <a:ext cx="2185320" cy="2138376"/>
          </a:xfrm>
          <a:prstGeom prst="rect">
            <a:avLst/>
          </a:prstGeom>
          <a:noFill/>
          <a:ln>
            <a:noFill/>
          </a:ln>
        </p:spPr>
      </p:pic>
      <p:sp>
        <p:nvSpPr>
          <p:cNvPr id="74" name="Google Shape;74;p11"/>
          <p:cNvSpPr txBox="1"/>
          <p:nvPr>
            <p:ph type="ctrTitle"/>
          </p:nvPr>
        </p:nvSpPr>
        <p:spPr>
          <a:xfrm flipH="1">
            <a:off x="-100" y="507400"/>
            <a:ext cx="8394900" cy="6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2_1_2">
    <p:bg>
      <p:bgPr>
        <a:gradFill>
          <a:gsLst>
            <a:gs pos="0">
              <a:schemeClr val="dk1"/>
            </a:gs>
            <a:gs pos="100000">
              <a:schemeClr val="lt1"/>
            </a:gs>
          </a:gsLst>
          <a:lin ang="5400700" scaled="0"/>
        </a:gradFill>
      </p:bgPr>
    </p:bg>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5417" r="40513" t="5943"/>
          <a:stretch/>
        </p:blipFill>
        <p:spPr>
          <a:xfrm>
            <a:off x="0" y="-15950"/>
            <a:ext cx="2185320" cy="2138376"/>
          </a:xfrm>
          <a:prstGeom prst="rect">
            <a:avLst/>
          </a:prstGeom>
          <a:noFill/>
          <a:ln>
            <a:noFill/>
          </a:ln>
        </p:spPr>
      </p:pic>
      <p:sp>
        <p:nvSpPr>
          <p:cNvPr id="77" name="Google Shape;77;p12"/>
          <p:cNvSpPr txBox="1"/>
          <p:nvPr>
            <p:ph type="ctrTitle"/>
          </p:nvPr>
        </p:nvSpPr>
        <p:spPr>
          <a:xfrm flipH="1">
            <a:off x="-100" y="507400"/>
            <a:ext cx="8394900" cy="670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78" name="Google Shape;78;p12"/>
          <p:cNvSpPr/>
          <p:nvPr/>
        </p:nvSpPr>
        <p:spPr>
          <a:xfrm>
            <a:off x="66032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9" name="Google Shape;79;p12"/>
          <p:cNvSpPr txBox="1"/>
          <p:nvPr>
            <p:ph idx="2" type="title"/>
          </p:nvPr>
        </p:nvSpPr>
        <p:spPr>
          <a:xfrm>
            <a:off x="6786025" y="2341875"/>
            <a:ext cx="16929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sz="36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80" name="Google Shape;80;p12"/>
          <p:cNvSpPr txBox="1"/>
          <p:nvPr>
            <p:ph idx="1" type="subTitle"/>
          </p:nvPr>
        </p:nvSpPr>
        <p:spPr>
          <a:xfrm>
            <a:off x="6679232" y="275922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81" name="Google Shape;81;p12"/>
          <p:cNvSpPr/>
          <p:nvPr/>
        </p:nvSpPr>
        <p:spPr>
          <a:xfrm>
            <a:off x="44390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2" name="Google Shape;82;p12"/>
          <p:cNvSpPr txBox="1"/>
          <p:nvPr>
            <p:ph idx="3" type="title"/>
          </p:nvPr>
        </p:nvSpPr>
        <p:spPr>
          <a:xfrm>
            <a:off x="4621825" y="2341875"/>
            <a:ext cx="16929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sz="36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83" name="Google Shape;83;p12"/>
          <p:cNvSpPr txBox="1"/>
          <p:nvPr>
            <p:ph idx="4" type="subTitle"/>
          </p:nvPr>
        </p:nvSpPr>
        <p:spPr>
          <a:xfrm>
            <a:off x="4515032" y="275922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84" name="Google Shape;84;p12"/>
          <p:cNvSpPr/>
          <p:nvPr/>
        </p:nvSpPr>
        <p:spPr>
          <a:xfrm>
            <a:off x="66032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5" name="Google Shape;85;p12"/>
          <p:cNvSpPr txBox="1"/>
          <p:nvPr>
            <p:ph idx="5" type="title"/>
          </p:nvPr>
        </p:nvSpPr>
        <p:spPr>
          <a:xfrm>
            <a:off x="6786025" y="3366750"/>
            <a:ext cx="16929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sz="36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86" name="Google Shape;86;p12"/>
          <p:cNvSpPr txBox="1"/>
          <p:nvPr>
            <p:ph idx="6" type="subTitle"/>
          </p:nvPr>
        </p:nvSpPr>
        <p:spPr>
          <a:xfrm>
            <a:off x="6679232" y="3784100"/>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87" name="Google Shape;87;p12"/>
          <p:cNvSpPr/>
          <p:nvPr/>
        </p:nvSpPr>
        <p:spPr>
          <a:xfrm>
            <a:off x="44390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8" name="Google Shape;88;p12"/>
          <p:cNvSpPr txBox="1"/>
          <p:nvPr>
            <p:ph idx="7" type="title"/>
          </p:nvPr>
        </p:nvSpPr>
        <p:spPr>
          <a:xfrm>
            <a:off x="4621825" y="3366750"/>
            <a:ext cx="16929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sz="36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89" name="Google Shape;89;p12"/>
          <p:cNvSpPr txBox="1"/>
          <p:nvPr>
            <p:ph idx="8" type="subTitle"/>
          </p:nvPr>
        </p:nvSpPr>
        <p:spPr>
          <a:xfrm>
            <a:off x="4515032" y="3784100"/>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90" name="Google Shape;90;p12"/>
          <p:cNvSpPr/>
          <p:nvPr/>
        </p:nvSpPr>
        <p:spPr>
          <a:xfrm>
            <a:off x="1515950" y="132132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1" name="Google Shape;91;p12"/>
          <p:cNvSpPr txBox="1"/>
          <p:nvPr>
            <p:ph idx="9" type="title"/>
          </p:nvPr>
        </p:nvSpPr>
        <p:spPr>
          <a:xfrm>
            <a:off x="1698750" y="1439025"/>
            <a:ext cx="16929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sz="36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92" name="Google Shape;92;p12"/>
          <p:cNvSpPr txBox="1"/>
          <p:nvPr>
            <p:ph idx="13" type="subTitle"/>
          </p:nvPr>
        </p:nvSpPr>
        <p:spPr>
          <a:xfrm>
            <a:off x="1591957" y="185637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7_1">
    <p:spTree>
      <p:nvGrpSpPr>
        <p:cNvPr id="93" name="Shape 93"/>
        <p:cNvGrpSpPr/>
        <p:nvPr/>
      </p:nvGrpSpPr>
      <p:grpSpPr>
        <a:xfrm>
          <a:off x="0" y="0"/>
          <a:ext cx="0" cy="0"/>
          <a:chOff x="0" y="0"/>
          <a:chExt cx="0" cy="0"/>
        </a:xfrm>
      </p:grpSpPr>
      <p:pic>
        <p:nvPicPr>
          <p:cNvPr id="94" name="Google Shape;94;p13"/>
          <p:cNvPicPr preferRelativeResize="0"/>
          <p:nvPr/>
        </p:nvPicPr>
        <p:blipFill rotWithShape="1">
          <a:blip r:embed="rId2">
            <a:alphaModFix/>
          </a:blip>
          <a:srcRect b="0" l="5417" r="40513" t="5943"/>
          <a:stretch/>
        </p:blipFill>
        <p:spPr>
          <a:xfrm flipH="1">
            <a:off x="6955275" y="-15950"/>
            <a:ext cx="2185320" cy="2138376"/>
          </a:xfrm>
          <a:prstGeom prst="rect">
            <a:avLst/>
          </a:prstGeom>
          <a:noFill/>
          <a:ln>
            <a:noFill/>
          </a:ln>
        </p:spPr>
      </p:pic>
      <p:sp>
        <p:nvSpPr>
          <p:cNvPr id="95" name="Google Shape;95;p13"/>
          <p:cNvSpPr txBox="1"/>
          <p:nvPr>
            <p:ph type="ctrTitle"/>
          </p:nvPr>
        </p:nvSpPr>
        <p:spPr>
          <a:xfrm flipH="1">
            <a:off x="749100" y="507400"/>
            <a:ext cx="8394900" cy="6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96" name="Google Shape;96;p13"/>
          <p:cNvSpPr txBox="1"/>
          <p:nvPr>
            <p:ph idx="2" type="ctrTitle"/>
          </p:nvPr>
        </p:nvSpPr>
        <p:spPr>
          <a:xfrm>
            <a:off x="1690457" y="190831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97" name="Google Shape;97;p13"/>
          <p:cNvSpPr txBox="1"/>
          <p:nvPr>
            <p:ph idx="1" type="subTitle"/>
          </p:nvPr>
        </p:nvSpPr>
        <p:spPr>
          <a:xfrm>
            <a:off x="2051807" y="236977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98" name="Google Shape;98;p13"/>
          <p:cNvSpPr txBox="1"/>
          <p:nvPr>
            <p:ph idx="3" type="ctrTitle"/>
          </p:nvPr>
        </p:nvSpPr>
        <p:spPr>
          <a:xfrm>
            <a:off x="1690457" y="341026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99" name="Google Shape;99;p13"/>
          <p:cNvSpPr txBox="1"/>
          <p:nvPr>
            <p:ph idx="4" type="subTitle"/>
          </p:nvPr>
        </p:nvSpPr>
        <p:spPr>
          <a:xfrm>
            <a:off x="2051807" y="387172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100" name="Google Shape;100;p13"/>
          <p:cNvSpPr txBox="1"/>
          <p:nvPr>
            <p:ph idx="5" type="ctrTitle"/>
          </p:nvPr>
        </p:nvSpPr>
        <p:spPr>
          <a:xfrm>
            <a:off x="4824357" y="190831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101" name="Google Shape;101;p13"/>
          <p:cNvSpPr txBox="1"/>
          <p:nvPr>
            <p:ph idx="6" type="subTitle"/>
          </p:nvPr>
        </p:nvSpPr>
        <p:spPr>
          <a:xfrm>
            <a:off x="5185707" y="236977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102" name="Google Shape;102;p13"/>
          <p:cNvSpPr txBox="1"/>
          <p:nvPr>
            <p:ph idx="7" type="ctrTitle"/>
          </p:nvPr>
        </p:nvSpPr>
        <p:spPr>
          <a:xfrm>
            <a:off x="4824357" y="341026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103" name="Google Shape;103;p13"/>
          <p:cNvSpPr txBox="1"/>
          <p:nvPr>
            <p:ph idx="8" type="subTitle"/>
          </p:nvPr>
        </p:nvSpPr>
        <p:spPr>
          <a:xfrm>
            <a:off x="5185707" y="387172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104" name="Google Shape;104;p13"/>
          <p:cNvCxnSpPr/>
          <p:nvPr/>
        </p:nvCxnSpPr>
        <p:spPr>
          <a:xfrm>
            <a:off x="2273400" y="2110663"/>
            <a:ext cx="4597200" cy="0"/>
          </a:xfrm>
          <a:prstGeom prst="straightConnector1">
            <a:avLst/>
          </a:prstGeom>
          <a:noFill/>
          <a:ln cap="flat" cmpd="sng" w="19050">
            <a:solidFill>
              <a:schemeClr val="dk2"/>
            </a:solidFill>
            <a:prstDash val="solid"/>
            <a:round/>
            <a:headEnd len="sm" w="sm" type="none"/>
            <a:tailEnd len="sm" w="sm" type="none"/>
          </a:ln>
        </p:spPr>
      </p:cxnSp>
      <p:cxnSp>
        <p:nvCxnSpPr>
          <p:cNvPr id="105" name="Google Shape;105;p13"/>
          <p:cNvCxnSpPr/>
          <p:nvPr/>
        </p:nvCxnSpPr>
        <p:spPr>
          <a:xfrm>
            <a:off x="2273400" y="3627438"/>
            <a:ext cx="45972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06" name="Shape 10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9">
    <p:bg>
      <p:bgPr>
        <a:noFill/>
      </p:bgPr>
    </p:bg>
    <p:spTree>
      <p:nvGrpSpPr>
        <p:cNvPr id="107" name="Shape 10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8" name="Shape 108"/>
        <p:cNvGrpSpPr/>
        <p:nvPr/>
      </p:nvGrpSpPr>
      <p:grpSpPr>
        <a:xfrm>
          <a:off x="0" y="0"/>
          <a:ext cx="0" cy="0"/>
          <a:chOff x="0" y="0"/>
          <a:chExt cx="0" cy="0"/>
        </a:xfrm>
      </p:grpSpPr>
      <p:sp>
        <p:nvSpPr>
          <p:cNvPr id="109" name="Google Shape;10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gradFill>
          <a:gsLst>
            <a:gs pos="0">
              <a:schemeClr val="dk1"/>
            </a:gs>
            <a:gs pos="100000">
              <a:schemeClr val="lt1"/>
            </a:gs>
          </a:gsLst>
          <a:lin ang="5400700" scaled="0"/>
        </a:gra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1690457" y="204001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15" name="Google Shape;15;p3"/>
          <p:cNvSpPr txBox="1"/>
          <p:nvPr>
            <p:ph idx="1" type="subTitle"/>
          </p:nvPr>
        </p:nvSpPr>
        <p:spPr>
          <a:xfrm>
            <a:off x="2051807" y="250147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16" name="Google Shape;16;p3"/>
          <p:cNvSpPr txBox="1"/>
          <p:nvPr>
            <p:ph idx="2" type="ctrTitle"/>
          </p:nvPr>
        </p:nvSpPr>
        <p:spPr>
          <a:xfrm>
            <a:off x="1690457" y="3587138"/>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17" name="Google Shape;17;p3"/>
          <p:cNvSpPr txBox="1"/>
          <p:nvPr>
            <p:ph idx="3" type="subTitle"/>
          </p:nvPr>
        </p:nvSpPr>
        <p:spPr>
          <a:xfrm>
            <a:off x="2051807" y="4048600"/>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18" name="Google Shape;18;p3"/>
          <p:cNvSpPr txBox="1"/>
          <p:nvPr>
            <p:ph idx="4" type="ctrTitle"/>
          </p:nvPr>
        </p:nvSpPr>
        <p:spPr>
          <a:xfrm>
            <a:off x="4824357" y="204001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19" name="Google Shape;19;p3"/>
          <p:cNvSpPr txBox="1"/>
          <p:nvPr>
            <p:ph idx="5" type="subTitle"/>
          </p:nvPr>
        </p:nvSpPr>
        <p:spPr>
          <a:xfrm>
            <a:off x="5185707" y="250147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20" name="Google Shape;20;p3"/>
          <p:cNvSpPr txBox="1"/>
          <p:nvPr>
            <p:ph idx="6" type="ctrTitle"/>
          </p:nvPr>
        </p:nvSpPr>
        <p:spPr>
          <a:xfrm>
            <a:off x="4824357" y="3587138"/>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21" name="Google Shape;21;p3"/>
          <p:cNvSpPr txBox="1"/>
          <p:nvPr>
            <p:ph idx="7" type="subTitle"/>
          </p:nvPr>
        </p:nvSpPr>
        <p:spPr>
          <a:xfrm>
            <a:off x="5185707" y="4048600"/>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22" name="Google Shape;22;p3"/>
          <p:cNvSpPr txBox="1"/>
          <p:nvPr>
            <p:ph idx="8" type="ctrTitle"/>
          </p:nvPr>
        </p:nvSpPr>
        <p:spPr>
          <a:xfrm>
            <a:off x="1122278" y="401450"/>
            <a:ext cx="68994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3" name="Google Shape;23;p3"/>
          <p:cNvSpPr txBox="1"/>
          <p:nvPr>
            <p:ph idx="9" type="title"/>
          </p:nvPr>
        </p:nvSpPr>
        <p:spPr>
          <a:xfrm>
            <a:off x="2128157" y="1619437"/>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800"/>
              <a:buNone/>
              <a:defRPr sz="48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4" name="Google Shape;24;p3"/>
          <p:cNvSpPr txBox="1"/>
          <p:nvPr>
            <p:ph idx="13" type="title"/>
          </p:nvPr>
        </p:nvSpPr>
        <p:spPr>
          <a:xfrm>
            <a:off x="2128157" y="3166562"/>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800"/>
              <a:buNone/>
              <a:defRPr sz="48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5" name="Google Shape;25;p3"/>
          <p:cNvSpPr txBox="1"/>
          <p:nvPr>
            <p:ph idx="14" type="title"/>
          </p:nvPr>
        </p:nvSpPr>
        <p:spPr>
          <a:xfrm>
            <a:off x="5262057" y="1619437"/>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800"/>
              <a:buNone/>
              <a:defRPr sz="48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26" name="Google Shape;26;p3"/>
          <p:cNvSpPr txBox="1"/>
          <p:nvPr>
            <p:ph idx="15" type="title"/>
          </p:nvPr>
        </p:nvSpPr>
        <p:spPr>
          <a:xfrm>
            <a:off x="5262057" y="3166562"/>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800"/>
              <a:buNone/>
              <a:defRPr sz="4800">
                <a:solidFill>
                  <a:schemeClr val="dk2"/>
                </a:solidFill>
              </a:defRPr>
            </a:lvl1pPr>
            <a:lvl2pPr lvl="1"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p:txBody>
      </p:sp>
      <p:cxnSp>
        <p:nvCxnSpPr>
          <p:cNvPr id="27" name="Google Shape;27;p3"/>
          <p:cNvCxnSpPr/>
          <p:nvPr/>
        </p:nvCxnSpPr>
        <p:spPr>
          <a:xfrm>
            <a:off x="2273400" y="2242363"/>
            <a:ext cx="4597200" cy="0"/>
          </a:xfrm>
          <a:prstGeom prst="straightConnector1">
            <a:avLst/>
          </a:prstGeom>
          <a:noFill/>
          <a:ln cap="flat" cmpd="sng" w="19050">
            <a:solidFill>
              <a:schemeClr val="dk2"/>
            </a:solidFill>
            <a:prstDash val="solid"/>
            <a:round/>
            <a:headEnd len="sm" w="sm" type="none"/>
            <a:tailEnd len="sm" w="sm" type="none"/>
          </a:ln>
        </p:spPr>
      </p:cxnSp>
      <p:cxnSp>
        <p:nvCxnSpPr>
          <p:cNvPr id="28" name="Google Shape;28;p3"/>
          <p:cNvCxnSpPr/>
          <p:nvPr/>
        </p:nvCxnSpPr>
        <p:spPr>
          <a:xfrm>
            <a:off x="2273400" y="3804313"/>
            <a:ext cx="45972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_1_1">
    <p:bg>
      <p:bgPr>
        <a:gradFill>
          <a:gsLst>
            <a:gs pos="0">
              <a:schemeClr val="dk1"/>
            </a:gs>
            <a:gs pos="100000">
              <a:schemeClr val="lt1"/>
            </a:gs>
          </a:gsLst>
          <a:lin ang="5400700" scaled="0"/>
        </a:gradFill>
      </p:bgPr>
    </p:bg>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5417" r="40513" t="5943"/>
          <a:stretch/>
        </p:blipFill>
        <p:spPr>
          <a:xfrm rot="10800000">
            <a:off x="6950692" y="3021075"/>
            <a:ext cx="2185320" cy="2138376"/>
          </a:xfrm>
          <a:prstGeom prst="rect">
            <a:avLst/>
          </a:prstGeom>
          <a:noFill/>
          <a:ln>
            <a:noFill/>
          </a:ln>
        </p:spPr>
      </p:pic>
      <p:pic>
        <p:nvPicPr>
          <p:cNvPr id="31" name="Google Shape;31;p4"/>
          <p:cNvPicPr preferRelativeResize="0"/>
          <p:nvPr/>
        </p:nvPicPr>
        <p:blipFill rotWithShape="1">
          <a:blip r:embed="rId2">
            <a:alphaModFix/>
          </a:blip>
          <a:srcRect b="0" l="5417" r="40513" t="5943"/>
          <a:stretch/>
        </p:blipFill>
        <p:spPr>
          <a:xfrm>
            <a:off x="0" y="-15950"/>
            <a:ext cx="2185320" cy="2138376"/>
          </a:xfrm>
          <a:prstGeom prst="rect">
            <a:avLst/>
          </a:prstGeom>
          <a:noFill/>
          <a:ln>
            <a:noFill/>
          </a:ln>
        </p:spPr>
      </p:pic>
      <p:sp>
        <p:nvSpPr>
          <p:cNvPr id="32" name="Google Shape;32;p4"/>
          <p:cNvSpPr txBox="1"/>
          <p:nvPr>
            <p:ph type="ctrTitle"/>
          </p:nvPr>
        </p:nvSpPr>
        <p:spPr>
          <a:xfrm flipH="1">
            <a:off x="355600" y="2236500"/>
            <a:ext cx="3956100" cy="67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33" name="Google Shape;33;p4"/>
          <p:cNvSpPr txBox="1"/>
          <p:nvPr>
            <p:ph idx="1" type="subTitle"/>
          </p:nvPr>
        </p:nvSpPr>
        <p:spPr>
          <a:xfrm>
            <a:off x="4837607" y="2387850"/>
            <a:ext cx="1906500" cy="36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100000"/>
              </a:lnSpc>
              <a:spcBef>
                <a:spcPts val="0"/>
              </a:spcBef>
              <a:spcAft>
                <a:spcPts val="0"/>
              </a:spcAft>
              <a:buClr>
                <a:schemeClr val="dk2"/>
              </a:buClr>
              <a:buSzPts val="1200"/>
              <a:buNone/>
              <a:defRPr sz="1200">
                <a:solidFill>
                  <a:schemeClr val="dk2"/>
                </a:solidFill>
              </a:defRPr>
            </a:lvl2pPr>
            <a:lvl3pPr lvl="2" algn="l">
              <a:lnSpc>
                <a:spcPct val="100000"/>
              </a:lnSpc>
              <a:spcBef>
                <a:spcPts val="0"/>
              </a:spcBef>
              <a:spcAft>
                <a:spcPts val="0"/>
              </a:spcAft>
              <a:buClr>
                <a:schemeClr val="dk2"/>
              </a:buClr>
              <a:buSzPts val="1200"/>
              <a:buNone/>
              <a:defRPr sz="1200">
                <a:solidFill>
                  <a:schemeClr val="dk2"/>
                </a:solidFill>
              </a:defRPr>
            </a:lvl3pPr>
            <a:lvl4pPr lvl="3" algn="l">
              <a:lnSpc>
                <a:spcPct val="100000"/>
              </a:lnSpc>
              <a:spcBef>
                <a:spcPts val="0"/>
              </a:spcBef>
              <a:spcAft>
                <a:spcPts val="0"/>
              </a:spcAft>
              <a:buClr>
                <a:schemeClr val="dk2"/>
              </a:buClr>
              <a:buSzPts val="1200"/>
              <a:buNone/>
              <a:defRPr sz="1200">
                <a:solidFill>
                  <a:schemeClr val="dk2"/>
                </a:solidFill>
              </a:defRPr>
            </a:lvl4pPr>
            <a:lvl5pPr lvl="4" algn="l">
              <a:lnSpc>
                <a:spcPct val="100000"/>
              </a:lnSpc>
              <a:spcBef>
                <a:spcPts val="0"/>
              </a:spcBef>
              <a:spcAft>
                <a:spcPts val="0"/>
              </a:spcAft>
              <a:buClr>
                <a:schemeClr val="dk2"/>
              </a:buClr>
              <a:buSzPts val="1200"/>
              <a:buNone/>
              <a:defRPr sz="1200">
                <a:solidFill>
                  <a:schemeClr val="dk2"/>
                </a:solidFill>
              </a:defRPr>
            </a:lvl5pPr>
            <a:lvl6pPr lvl="5" algn="l">
              <a:lnSpc>
                <a:spcPct val="100000"/>
              </a:lnSpc>
              <a:spcBef>
                <a:spcPts val="0"/>
              </a:spcBef>
              <a:spcAft>
                <a:spcPts val="0"/>
              </a:spcAft>
              <a:buClr>
                <a:schemeClr val="dk2"/>
              </a:buClr>
              <a:buSzPts val="1200"/>
              <a:buNone/>
              <a:defRPr sz="1200">
                <a:solidFill>
                  <a:schemeClr val="dk2"/>
                </a:solidFill>
              </a:defRPr>
            </a:lvl6pPr>
            <a:lvl7pPr lvl="6" algn="l">
              <a:lnSpc>
                <a:spcPct val="100000"/>
              </a:lnSpc>
              <a:spcBef>
                <a:spcPts val="0"/>
              </a:spcBef>
              <a:spcAft>
                <a:spcPts val="0"/>
              </a:spcAft>
              <a:buClr>
                <a:schemeClr val="dk2"/>
              </a:buClr>
              <a:buSzPts val="1200"/>
              <a:buNone/>
              <a:defRPr sz="1200">
                <a:solidFill>
                  <a:schemeClr val="dk2"/>
                </a:solidFill>
              </a:defRPr>
            </a:lvl7pPr>
            <a:lvl8pPr lvl="7" algn="l">
              <a:lnSpc>
                <a:spcPct val="100000"/>
              </a:lnSpc>
              <a:spcBef>
                <a:spcPts val="0"/>
              </a:spcBef>
              <a:spcAft>
                <a:spcPts val="0"/>
              </a:spcAft>
              <a:buClr>
                <a:schemeClr val="dk2"/>
              </a:buClr>
              <a:buSzPts val="1200"/>
              <a:buNone/>
              <a:defRPr sz="1200">
                <a:solidFill>
                  <a:schemeClr val="dk2"/>
                </a:solidFill>
              </a:defRPr>
            </a:lvl8pPr>
            <a:lvl9pPr lvl="8" algn="l">
              <a:lnSpc>
                <a:spcPct val="100000"/>
              </a:lnSpc>
              <a:spcBef>
                <a:spcPts val="0"/>
              </a:spcBef>
              <a:spcAft>
                <a:spcPts val="0"/>
              </a:spcAft>
              <a:buClr>
                <a:schemeClr val="dk2"/>
              </a:buClr>
              <a:buSzPts val="1200"/>
              <a:buNone/>
              <a:defRPr sz="1200">
                <a:solidFill>
                  <a:schemeClr val="dk2"/>
                </a:solidFill>
              </a:defRPr>
            </a:lvl9pPr>
          </a:lstStyle>
          <a:p/>
        </p:txBody>
      </p:sp>
      <p:cxnSp>
        <p:nvCxnSpPr>
          <p:cNvPr id="34" name="Google Shape;34;p4"/>
          <p:cNvCxnSpPr/>
          <p:nvPr/>
        </p:nvCxnSpPr>
        <p:spPr>
          <a:xfrm>
            <a:off x="4572000" y="1228200"/>
            <a:ext cx="0" cy="26871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5417" r="40513" t="7321"/>
          <a:stretch/>
        </p:blipFill>
        <p:spPr>
          <a:xfrm rot="10800000">
            <a:off x="5481626" y="1600196"/>
            <a:ext cx="3686299" cy="3554275"/>
          </a:xfrm>
          <a:prstGeom prst="rect">
            <a:avLst/>
          </a:prstGeom>
          <a:noFill/>
          <a:ln>
            <a:noFill/>
          </a:ln>
        </p:spPr>
      </p:pic>
      <p:sp>
        <p:nvSpPr>
          <p:cNvPr id="37" name="Google Shape;37;p5"/>
          <p:cNvSpPr txBox="1"/>
          <p:nvPr>
            <p:ph idx="1" type="subTitle"/>
          </p:nvPr>
        </p:nvSpPr>
        <p:spPr>
          <a:xfrm>
            <a:off x="1397425" y="2809300"/>
            <a:ext cx="3012600" cy="174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100000"/>
              </a:lnSpc>
              <a:spcBef>
                <a:spcPts val="0"/>
              </a:spcBef>
              <a:spcAft>
                <a:spcPts val="0"/>
              </a:spcAft>
              <a:buClr>
                <a:schemeClr val="dk2"/>
              </a:buClr>
              <a:buSzPts val="1200"/>
              <a:buNone/>
              <a:defRPr sz="1200">
                <a:solidFill>
                  <a:schemeClr val="dk2"/>
                </a:solidFill>
              </a:defRPr>
            </a:lvl2pPr>
            <a:lvl3pPr lvl="2" algn="l">
              <a:lnSpc>
                <a:spcPct val="100000"/>
              </a:lnSpc>
              <a:spcBef>
                <a:spcPts val="0"/>
              </a:spcBef>
              <a:spcAft>
                <a:spcPts val="0"/>
              </a:spcAft>
              <a:buClr>
                <a:schemeClr val="dk2"/>
              </a:buClr>
              <a:buSzPts val="1200"/>
              <a:buNone/>
              <a:defRPr sz="1200">
                <a:solidFill>
                  <a:schemeClr val="dk2"/>
                </a:solidFill>
              </a:defRPr>
            </a:lvl3pPr>
            <a:lvl4pPr lvl="3" algn="l">
              <a:lnSpc>
                <a:spcPct val="100000"/>
              </a:lnSpc>
              <a:spcBef>
                <a:spcPts val="0"/>
              </a:spcBef>
              <a:spcAft>
                <a:spcPts val="0"/>
              </a:spcAft>
              <a:buClr>
                <a:schemeClr val="dk2"/>
              </a:buClr>
              <a:buSzPts val="1200"/>
              <a:buNone/>
              <a:defRPr sz="1200">
                <a:solidFill>
                  <a:schemeClr val="dk2"/>
                </a:solidFill>
              </a:defRPr>
            </a:lvl4pPr>
            <a:lvl5pPr lvl="4" algn="l">
              <a:lnSpc>
                <a:spcPct val="100000"/>
              </a:lnSpc>
              <a:spcBef>
                <a:spcPts val="0"/>
              </a:spcBef>
              <a:spcAft>
                <a:spcPts val="0"/>
              </a:spcAft>
              <a:buClr>
                <a:schemeClr val="dk2"/>
              </a:buClr>
              <a:buSzPts val="1200"/>
              <a:buNone/>
              <a:defRPr sz="1200">
                <a:solidFill>
                  <a:schemeClr val="dk2"/>
                </a:solidFill>
              </a:defRPr>
            </a:lvl5pPr>
            <a:lvl6pPr lvl="5" algn="l">
              <a:lnSpc>
                <a:spcPct val="100000"/>
              </a:lnSpc>
              <a:spcBef>
                <a:spcPts val="0"/>
              </a:spcBef>
              <a:spcAft>
                <a:spcPts val="0"/>
              </a:spcAft>
              <a:buClr>
                <a:schemeClr val="dk2"/>
              </a:buClr>
              <a:buSzPts val="1200"/>
              <a:buNone/>
              <a:defRPr sz="1200">
                <a:solidFill>
                  <a:schemeClr val="dk2"/>
                </a:solidFill>
              </a:defRPr>
            </a:lvl6pPr>
            <a:lvl7pPr lvl="6" algn="l">
              <a:lnSpc>
                <a:spcPct val="100000"/>
              </a:lnSpc>
              <a:spcBef>
                <a:spcPts val="0"/>
              </a:spcBef>
              <a:spcAft>
                <a:spcPts val="0"/>
              </a:spcAft>
              <a:buClr>
                <a:schemeClr val="dk2"/>
              </a:buClr>
              <a:buSzPts val="1200"/>
              <a:buNone/>
              <a:defRPr sz="1200">
                <a:solidFill>
                  <a:schemeClr val="dk2"/>
                </a:solidFill>
              </a:defRPr>
            </a:lvl7pPr>
            <a:lvl8pPr lvl="7" algn="l">
              <a:lnSpc>
                <a:spcPct val="100000"/>
              </a:lnSpc>
              <a:spcBef>
                <a:spcPts val="0"/>
              </a:spcBef>
              <a:spcAft>
                <a:spcPts val="0"/>
              </a:spcAft>
              <a:buClr>
                <a:schemeClr val="dk2"/>
              </a:buClr>
              <a:buSzPts val="1200"/>
              <a:buNone/>
              <a:defRPr sz="1200">
                <a:solidFill>
                  <a:schemeClr val="dk2"/>
                </a:solidFill>
              </a:defRPr>
            </a:lvl8pPr>
            <a:lvl9pPr lvl="8" algn="l">
              <a:lnSpc>
                <a:spcPct val="100000"/>
              </a:lnSpc>
              <a:spcBef>
                <a:spcPts val="0"/>
              </a:spcBef>
              <a:spcAft>
                <a:spcPts val="0"/>
              </a:spcAft>
              <a:buClr>
                <a:schemeClr val="dk2"/>
              </a:buClr>
              <a:buSzPts val="1200"/>
              <a:buNone/>
              <a:defRPr sz="1200">
                <a:solidFill>
                  <a:schemeClr val="dk2"/>
                </a:solidFill>
              </a:defRPr>
            </a:lvl9pPr>
          </a:lstStyle>
          <a:p/>
        </p:txBody>
      </p:sp>
      <p:cxnSp>
        <p:nvCxnSpPr>
          <p:cNvPr id="38" name="Google Shape;38;p5"/>
          <p:cNvCxnSpPr/>
          <p:nvPr/>
        </p:nvCxnSpPr>
        <p:spPr>
          <a:xfrm>
            <a:off x="3444375" y="2693550"/>
            <a:ext cx="1797900" cy="0"/>
          </a:xfrm>
          <a:prstGeom prst="straightConnector1">
            <a:avLst/>
          </a:prstGeom>
          <a:noFill/>
          <a:ln cap="flat" cmpd="sng" w="19050">
            <a:solidFill>
              <a:schemeClr val="dk2"/>
            </a:solidFill>
            <a:prstDash val="solid"/>
            <a:round/>
            <a:headEnd len="sm" w="sm" type="none"/>
            <a:tailEnd len="sm" w="sm" type="none"/>
          </a:ln>
        </p:spPr>
      </p:cxnSp>
      <p:sp>
        <p:nvSpPr>
          <p:cNvPr id="39" name="Google Shape;39;p5"/>
          <p:cNvSpPr txBox="1"/>
          <p:nvPr>
            <p:ph type="ctrTitle"/>
          </p:nvPr>
        </p:nvSpPr>
        <p:spPr>
          <a:xfrm flipH="1">
            <a:off x="2714084" y="1890188"/>
            <a:ext cx="3956100" cy="670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2"/>
              </a:buClr>
              <a:buSzPts val="4800"/>
              <a:buNone/>
              <a:defRPr sz="48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extLst>
    <p:ext uri="{DCECCB84-F9BA-43D5-87BE-67443E8EF086}">
      <p15:sldGuideLst>
        <p15:guide id="1" pos="277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40"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b="0" l="5417" r="40513" t="5943"/>
          <a:stretch/>
        </p:blipFill>
        <p:spPr>
          <a:xfrm flipH="1">
            <a:off x="6955275" y="-15950"/>
            <a:ext cx="2185320" cy="2138376"/>
          </a:xfrm>
          <a:prstGeom prst="rect">
            <a:avLst/>
          </a:prstGeom>
          <a:noFill/>
          <a:ln>
            <a:noFill/>
          </a:ln>
        </p:spPr>
      </p:pic>
      <p:pic>
        <p:nvPicPr>
          <p:cNvPr id="42" name="Google Shape;42;p6"/>
          <p:cNvPicPr preferRelativeResize="0"/>
          <p:nvPr/>
        </p:nvPicPr>
        <p:blipFill rotWithShape="1">
          <a:blip r:embed="rId2">
            <a:alphaModFix/>
          </a:blip>
          <a:srcRect b="0" l="5417" r="40513" t="5943"/>
          <a:stretch/>
        </p:blipFill>
        <p:spPr>
          <a:xfrm>
            <a:off x="0" y="-15950"/>
            <a:ext cx="2185320" cy="2138376"/>
          </a:xfrm>
          <a:prstGeom prst="rect">
            <a:avLst/>
          </a:prstGeom>
          <a:noFill/>
          <a:ln>
            <a:noFill/>
          </a:ln>
        </p:spPr>
      </p:pic>
      <p:sp>
        <p:nvSpPr>
          <p:cNvPr id="43" name="Google Shape;43;p6"/>
          <p:cNvSpPr txBox="1"/>
          <p:nvPr>
            <p:ph type="ctrTitle"/>
          </p:nvPr>
        </p:nvSpPr>
        <p:spPr>
          <a:xfrm>
            <a:off x="749100" y="507400"/>
            <a:ext cx="8394900" cy="6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44" name="Google Shape;44;p6"/>
          <p:cNvSpPr txBox="1"/>
          <p:nvPr>
            <p:ph idx="2" type="ctrTitle"/>
          </p:nvPr>
        </p:nvSpPr>
        <p:spPr>
          <a:xfrm>
            <a:off x="2750155" y="1802125"/>
            <a:ext cx="1570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45" name="Google Shape;45;p6"/>
          <p:cNvSpPr txBox="1"/>
          <p:nvPr>
            <p:ph idx="1" type="subTitle"/>
          </p:nvPr>
        </p:nvSpPr>
        <p:spPr>
          <a:xfrm>
            <a:off x="2750119" y="2263575"/>
            <a:ext cx="15702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46" name="Google Shape;46;p6"/>
          <p:cNvSpPr txBox="1"/>
          <p:nvPr>
            <p:ph idx="3" type="ctrTitle"/>
          </p:nvPr>
        </p:nvSpPr>
        <p:spPr>
          <a:xfrm>
            <a:off x="4800201" y="1802125"/>
            <a:ext cx="1570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47" name="Google Shape;47;p6"/>
          <p:cNvSpPr txBox="1"/>
          <p:nvPr>
            <p:ph idx="4" type="subTitle"/>
          </p:nvPr>
        </p:nvSpPr>
        <p:spPr>
          <a:xfrm>
            <a:off x="4800165" y="2263575"/>
            <a:ext cx="15702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48" name="Google Shape;48;p6"/>
          <p:cNvSpPr txBox="1"/>
          <p:nvPr>
            <p:ph idx="5" type="ctrTitle"/>
          </p:nvPr>
        </p:nvSpPr>
        <p:spPr>
          <a:xfrm>
            <a:off x="3794948" y="3600050"/>
            <a:ext cx="1570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49" name="Google Shape;49;p6"/>
          <p:cNvSpPr txBox="1"/>
          <p:nvPr>
            <p:ph idx="6" type="subTitle"/>
          </p:nvPr>
        </p:nvSpPr>
        <p:spPr>
          <a:xfrm>
            <a:off x="3753025" y="4061500"/>
            <a:ext cx="16539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4">
    <p:spTree>
      <p:nvGrpSpPr>
        <p:cNvPr id="50"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b="0" l="5417" r="40513" t="7114"/>
          <a:stretch/>
        </p:blipFill>
        <p:spPr>
          <a:xfrm rot="10800000">
            <a:off x="5481626" y="1608175"/>
            <a:ext cx="3686299" cy="3562250"/>
          </a:xfrm>
          <a:prstGeom prst="rect">
            <a:avLst/>
          </a:prstGeom>
          <a:noFill/>
          <a:ln>
            <a:noFill/>
          </a:ln>
        </p:spPr>
      </p:pic>
      <p:sp>
        <p:nvSpPr>
          <p:cNvPr id="52" name="Google Shape;52;p7"/>
          <p:cNvSpPr txBox="1"/>
          <p:nvPr>
            <p:ph type="ctrTitle"/>
          </p:nvPr>
        </p:nvSpPr>
        <p:spPr>
          <a:xfrm>
            <a:off x="1250675" y="1851425"/>
            <a:ext cx="6658800" cy="6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3600"/>
              <a:buNone/>
              <a:defRPr sz="36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53" name="Google Shape;53;p7"/>
          <p:cNvSpPr txBox="1"/>
          <p:nvPr>
            <p:ph idx="1" type="subTitle"/>
          </p:nvPr>
        </p:nvSpPr>
        <p:spPr>
          <a:xfrm>
            <a:off x="3114750" y="2640476"/>
            <a:ext cx="2930700" cy="65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54" name="Google Shape;54;p7"/>
          <p:cNvCxnSpPr/>
          <p:nvPr/>
        </p:nvCxnSpPr>
        <p:spPr>
          <a:xfrm>
            <a:off x="3681150" y="2571750"/>
            <a:ext cx="1797900" cy="0"/>
          </a:xfrm>
          <a:prstGeom prst="straightConnector1">
            <a:avLst/>
          </a:prstGeom>
          <a:noFill/>
          <a:ln cap="flat" cmpd="sng" w="19050">
            <a:solidFill>
              <a:schemeClr val="dk2"/>
            </a:solidFill>
            <a:prstDash val="solid"/>
            <a:round/>
            <a:headEnd len="sm" w="sm" type="none"/>
            <a:tailEnd len="sm" w="sm" type="none"/>
          </a:ln>
        </p:spPr>
      </p:cxnSp>
      <p:pic>
        <p:nvPicPr>
          <p:cNvPr id="55" name="Google Shape;55;p7"/>
          <p:cNvPicPr preferRelativeResize="0"/>
          <p:nvPr/>
        </p:nvPicPr>
        <p:blipFill rotWithShape="1">
          <a:blip r:embed="rId2">
            <a:alphaModFix/>
          </a:blip>
          <a:srcRect b="0" l="5417" r="40513" t="7114"/>
          <a:stretch/>
        </p:blipFill>
        <p:spPr>
          <a:xfrm>
            <a:off x="-7724" y="0"/>
            <a:ext cx="3686299" cy="35622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5">
    <p:spTree>
      <p:nvGrpSpPr>
        <p:cNvPr id="56" name="Shape 56"/>
        <p:cNvGrpSpPr/>
        <p:nvPr/>
      </p:nvGrpSpPr>
      <p:grpSpPr>
        <a:xfrm>
          <a:off x="0" y="0"/>
          <a:ext cx="0" cy="0"/>
          <a:chOff x="0" y="0"/>
          <a:chExt cx="0" cy="0"/>
        </a:xfrm>
      </p:grpSpPr>
      <p:sp>
        <p:nvSpPr>
          <p:cNvPr id="57" name="Google Shape;57;p8"/>
          <p:cNvSpPr txBox="1"/>
          <p:nvPr>
            <p:ph idx="1" type="subTitle"/>
          </p:nvPr>
        </p:nvSpPr>
        <p:spPr>
          <a:xfrm>
            <a:off x="2336855" y="2792539"/>
            <a:ext cx="2085600" cy="48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58" name="Google Shape;58;p8"/>
          <p:cNvSpPr txBox="1"/>
          <p:nvPr>
            <p:ph idx="2" type="subTitle"/>
          </p:nvPr>
        </p:nvSpPr>
        <p:spPr>
          <a:xfrm>
            <a:off x="4721655" y="2806554"/>
            <a:ext cx="2085600" cy="48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sp>
        <p:nvSpPr>
          <p:cNvPr id="59" name="Google Shape;59;p8"/>
          <p:cNvSpPr txBox="1"/>
          <p:nvPr>
            <p:ph type="ctrTitle"/>
          </p:nvPr>
        </p:nvSpPr>
        <p:spPr>
          <a:xfrm flipH="1">
            <a:off x="4721600" y="507400"/>
            <a:ext cx="3673200" cy="67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
        <p:nvSpPr>
          <p:cNvPr id="60" name="Google Shape;60;p8"/>
          <p:cNvSpPr txBox="1"/>
          <p:nvPr>
            <p:ph idx="3" type="ctrTitle"/>
          </p:nvPr>
        </p:nvSpPr>
        <p:spPr>
          <a:xfrm>
            <a:off x="2229313" y="2712600"/>
            <a:ext cx="2300700" cy="26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ctr">
              <a:lnSpc>
                <a:spcPct val="100000"/>
              </a:lnSpc>
              <a:spcBef>
                <a:spcPts val="0"/>
              </a:spcBef>
              <a:spcAft>
                <a:spcPts val="0"/>
              </a:spcAft>
              <a:buClr>
                <a:schemeClr val="dk2"/>
              </a:buClr>
              <a:buSzPts val="2400"/>
              <a:buNone/>
              <a:defRPr sz="2400">
                <a:solidFill>
                  <a:schemeClr val="dk2"/>
                </a:solidFill>
              </a:defRPr>
            </a:lvl2pPr>
            <a:lvl3pPr lvl="2" algn="ctr">
              <a:lnSpc>
                <a:spcPct val="100000"/>
              </a:lnSpc>
              <a:spcBef>
                <a:spcPts val="0"/>
              </a:spcBef>
              <a:spcAft>
                <a:spcPts val="0"/>
              </a:spcAft>
              <a:buClr>
                <a:schemeClr val="dk2"/>
              </a:buClr>
              <a:buSzPts val="2400"/>
              <a:buNone/>
              <a:defRPr sz="2400">
                <a:solidFill>
                  <a:schemeClr val="dk2"/>
                </a:solidFill>
              </a:defRPr>
            </a:lvl3pPr>
            <a:lvl4pPr lvl="3" algn="ctr">
              <a:lnSpc>
                <a:spcPct val="100000"/>
              </a:lnSpc>
              <a:spcBef>
                <a:spcPts val="0"/>
              </a:spcBef>
              <a:spcAft>
                <a:spcPts val="0"/>
              </a:spcAft>
              <a:buClr>
                <a:schemeClr val="dk2"/>
              </a:buClr>
              <a:buSzPts val="2400"/>
              <a:buNone/>
              <a:defRPr sz="2400">
                <a:solidFill>
                  <a:schemeClr val="dk2"/>
                </a:solidFill>
              </a:defRPr>
            </a:lvl4pPr>
            <a:lvl5pPr lvl="4" algn="ctr">
              <a:lnSpc>
                <a:spcPct val="100000"/>
              </a:lnSpc>
              <a:spcBef>
                <a:spcPts val="0"/>
              </a:spcBef>
              <a:spcAft>
                <a:spcPts val="0"/>
              </a:spcAft>
              <a:buClr>
                <a:schemeClr val="dk2"/>
              </a:buClr>
              <a:buSzPts val="2400"/>
              <a:buNone/>
              <a:defRPr sz="2400">
                <a:solidFill>
                  <a:schemeClr val="dk2"/>
                </a:solidFill>
              </a:defRPr>
            </a:lvl5pPr>
            <a:lvl6pPr lvl="5" algn="ctr">
              <a:lnSpc>
                <a:spcPct val="100000"/>
              </a:lnSpc>
              <a:spcBef>
                <a:spcPts val="0"/>
              </a:spcBef>
              <a:spcAft>
                <a:spcPts val="0"/>
              </a:spcAft>
              <a:buClr>
                <a:schemeClr val="dk2"/>
              </a:buClr>
              <a:buSzPts val="2400"/>
              <a:buNone/>
              <a:defRPr sz="2400">
                <a:solidFill>
                  <a:schemeClr val="dk2"/>
                </a:solidFill>
              </a:defRPr>
            </a:lvl6pPr>
            <a:lvl7pPr lvl="6" algn="ctr">
              <a:lnSpc>
                <a:spcPct val="100000"/>
              </a:lnSpc>
              <a:spcBef>
                <a:spcPts val="0"/>
              </a:spcBef>
              <a:spcAft>
                <a:spcPts val="0"/>
              </a:spcAft>
              <a:buClr>
                <a:schemeClr val="dk2"/>
              </a:buClr>
              <a:buSzPts val="2400"/>
              <a:buNone/>
              <a:defRPr sz="2400">
                <a:solidFill>
                  <a:schemeClr val="dk2"/>
                </a:solidFill>
              </a:defRPr>
            </a:lvl7pPr>
            <a:lvl8pPr lvl="7" algn="ctr">
              <a:lnSpc>
                <a:spcPct val="100000"/>
              </a:lnSpc>
              <a:spcBef>
                <a:spcPts val="0"/>
              </a:spcBef>
              <a:spcAft>
                <a:spcPts val="0"/>
              </a:spcAft>
              <a:buClr>
                <a:schemeClr val="dk2"/>
              </a:buClr>
              <a:buSzPts val="2400"/>
              <a:buNone/>
              <a:defRPr sz="2400">
                <a:solidFill>
                  <a:schemeClr val="dk2"/>
                </a:solidFill>
              </a:defRPr>
            </a:lvl8pPr>
            <a:lvl9pPr lvl="8" algn="ctr">
              <a:lnSpc>
                <a:spcPct val="100000"/>
              </a:lnSpc>
              <a:spcBef>
                <a:spcPts val="0"/>
              </a:spcBef>
              <a:spcAft>
                <a:spcPts val="0"/>
              </a:spcAft>
              <a:buClr>
                <a:schemeClr val="dk2"/>
              </a:buClr>
              <a:buSzPts val="2400"/>
              <a:buNone/>
              <a:defRPr sz="2400">
                <a:solidFill>
                  <a:schemeClr val="dk2"/>
                </a:solidFill>
              </a:defRPr>
            </a:lvl9pPr>
          </a:lstStyle>
          <a:p/>
        </p:txBody>
      </p:sp>
      <p:sp>
        <p:nvSpPr>
          <p:cNvPr id="61" name="Google Shape;61;p8"/>
          <p:cNvSpPr txBox="1"/>
          <p:nvPr>
            <p:ph idx="4" type="ctrTitle"/>
          </p:nvPr>
        </p:nvSpPr>
        <p:spPr>
          <a:xfrm>
            <a:off x="4572000" y="2712600"/>
            <a:ext cx="2384700" cy="26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2400"/>
              <a:buNone/>
              <a:defRPr sz="2400">
                <a:solidFill>
                  <a:schemeClr val="dk2"/>
                </a:solidFill>
              </a:defRPr>
            </a:lvl1pPr>
            <a:lvl2pPr lvl="1" algn="ctr">
              <a:lnSpc>
                <a:spcPct val="100000"/>
              </a:lnSpc>
              <a:spcBef>
                <a:spcPts val="0"/>
              </a:spcBef>
              <a:spcAft>
                <a:spcPts val="0"/>
              </a:spcAft>
              <a:buClr>
                <a:schemeClr val="dk2"/>
              </a:buClr>
              <a:buSzPts val="2400"/>
              <a:buNone/>
              <a:defRPr sz="2400">
                <a:solidFill>
                  <a:schemeClr val="dk2"/>
                </a:solidFill>
              </a:defRPr>
            </a:lvl2pPr>
            <a:lvl3pPr lvl="2" algn="ctr">
              <a:lnSpc>
                <a:spcPct val="100000"/>
              </a:lnSpc>
              <a:spcBef>
                <a:spcPts val="0"/>
              </a:spcBef>
              <a:spcAft>
                <a:spcPts val="0"/>
              </a:spcAft>
              <a:buClr>
                <a:schemeClr val="dk2"/>
              </a:buClr>
              <a:buSzPts val="2400"/>
              <a:buNone/>
              <a:defRPr sz="2400">
                <a:solidFill>
                  <a:schemeClr val="dk2"/>
                </a:solidFill>
              </a:defRPr>
            </a:lvl3pPr>
            <a:lvl4pPr lvl="3" algn="ctr">
              <a:lnSpc>
                <a:spcPct val="100000"/>
              </a:lnSpc>
              <a:spcBef>
                <a:spcPts val="0"/>
              </a:spcBef>
              <a:spcAft>
                <a:spcPts val="0"/>
              </a:spcAft>
              <a:buClr>
                <a:schemeClr val="dk2"/>
              </a:buClr>
              <a:buSzPts val="2400"/>
              <a:buNone/>
              <a:defRPr sz="2400">
                <a:solidFill>
                  <a:schemeClr val="dk2"/>
                </a:solidFill>
              </a:defRPr>
            </a:lvl4pPr>
            <a:lvl5pPr lvl="4" algn="ctr">
              <a:lnSpc>
                <a:spcPct val="100000"/>
              </a:lnSpc>
              <a:spcBef>
                <a:spcPts val="0"/>
              </a:spcBef>
              <a:spcAft>
                <a:spcPts val="0"/>
              </a:spcAft>
              <a:buClr>
                <a:schemeClr val="dk2"/>
              </a:buClr>
              <a:buSzPts val="2400"/>
              <a:buNone/>
              <a:defRPr sz="2400">
                <a:solidFill>
                  <a:schemeClr val="dk2"/>
                </a:solidFill>
              </a:defRPr>
            </a:lvl5pPr>
            <a:lvl6pPr lvl="5" algn="ctr">
              <a:lnSpc>
                <a:spcPct val="100000"/>
              </a:lnSpc>
              <a:spcBef>
                <a:spcPts val="0"/>
              </a:spcBef>
              <a:spcAft>
                <a:spcPts val="0"/>
              </a:spcAft>
              <a:buClr>
                <a:schemeClr val="dk2"/>
              </a:buClr>
              <a:buSzPts val="2400"/>
              <a:buNone/>
              <a:defRPr sz="2400">
                <a:solidFill>
                  <a:schemeClr val="dk2"/>
                </a:solidFill>
              </a:defRPr>
            </a:lvl6pPr>
            <a:lvl7pPr lvl="6" algn="ctr">
              <a:lnSpc>
                <a:spcPct val="100000"/>
              </a:lnSpc>
              <a:spcBef>
                <a:spcPts val="0"/>
              </a:spcBef>
              <a:spcAft>
                <a:spcPts val="0"/>
              </a:spcAft>
              <a:buClr>
                <a:schemeClr val="dk2"/>
              </a:buClr>
              <a:buSzPts val="2400"/>
              <a:buNone/>
              <a:defRPr sz="2400">
                <a:solidFill>
                  <a:schemeClr val="dk2"/>
                </a:solidFill>
              </a:defRPr>
            </a:lvl7pPr>
            <a:lvl8pPr lvl="7" algn="ctr">
              <a:lnSpc>
                <a:spcPct val="100000"/>
              </a:lnSpc>
              <a:spcBef>
                <a:spcPts val="0"/>
              </a:spcBef>
              <a:spcAft>
                <a:spcPts val="0"/>
              </a:spcAft>
              <a:buClr>
                <a:schemeClr val="dk2"/>
              </a:buClr>
              <a:buSzPts val="2400"/>
              <a:buNone/>
              <a:defRPr sz="2400">
                <a:solidFill>
                  <a:schemeClr val="dk2"/>
                </a:solidFill>
              </a:defRPr>
            </a:lvl8pPr>
            <a:lvl9pPr lvl="8" algn="ctr">
              <a:lnSpc>
                <a:spcPct val="100000"/>
              </a:lnSpc>
              <a:spcBef>
                <a:spcPts val="0"/>
              </a:spcBef>
              <a:spcAft>
                <a:spcPts val="0"/>
              </a:spcAft>
              <a:buClr>
                <a:schemeClr val="dk2"/>
              </a:buClr>
              <a:buSzPts val="2400"/>
              <a:buNone/>
              <a:defRPr sz="2400">
                <a:solidFill>
                  <a:schemeClr val="dk2"/>
                </a:solidFill>
              </a:defRPr>
            </a:lvl9pPr>
          </a:lstStyle>
          <a:p/>
        </p:txBody>
      </p:sp>
      <p:pic>
        <p:nvPicPr>
          <p:cNvPr id="62" name="Google Shape;62;p8"/>
          <p:cNvPicPr preferRelativeResize="0"/>
          <p:nvPr/>
        </p:nvPicPr>
        <p:blipFill rotWithShape="1">
          <a:blip r:embed="rId2">
            <a:alphaModFix/>
          </a:blip>
          <a:srcRect b="0" l="5417" r="40513" t="5943"/>
          <a:stretch/>
        </p:blipFill>
        <p:spPr>
          <a:xfrm>
            <a:off x="0" y="-15950"/>
            <a:ext cx="2185320" cy="213837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6">
    <p:spTree>
      <p:nvGrpSpPr>
        <p:cNvPr id="63" name="Shape 63"/>
        <p:cNvGrpSpPr/>
        <p:nvPr/>
      </p:nvGrpSpPr>
      <p:grpSpPr>
        <a:xfrm>
          <a:off x="0" y="0"/>
          <a:ext cx="0" cy="0"/>
          <a:chOff x="0" y="0"/>
          <a:chExt cx="0" cy="0"/>
        </a:xfrm>
      </p:grpSpPr>
      <p:pic>
        <p:nvPicPr>
          <p:cNvPr id="64" name="Google Shape;64;p9"/>
          <p:cNvPicPr preferRelativeResize="0"/>
          <p:nvPr/>
        </p:nvPicPr>
        <p:blipFill rotWithShape="1">
          <a:blip r:embed="rId2">
            <a:alphaModFix/>
          </a:blip>
          <a:srcRect b="0" l="5417" r="40513" t="7114"/>
          <a:stretch/>
        </p:blipFill>
        <p:spPr>
          <a:xfrm flipH="1">
            <a:off x="5481626" y="0"/>
            <a:ext cx="3686299" cy="3562250"/>
          </a:xfrm>
          <a:prstGeom prst="rect">
            <a:avLst/>
          </a:prstGeom>
          <a:noFill/>
          <a:ln>
            <a:noFill/>
          </a:ln>
        </p:spPr>
      </p:pic>
      <p:pic>
        <p:nvPicPr>
          <p:cNvPr id="65" name="Google Shape;65;p9"/>
          <p:cNvPicPr preferRelativeResize="0"/>
          <p:nvPr/>
        </p:nvPicPr>
        <p:blipFill rotWithShape="1">
          <a:blip r:embed="rId2">
            <a:alphaModFix/>
          </a:blip>
          <a:srcRect b="0" l="5417" r="40513" t="7114"/>
          <a:stretch/>
        </p:blipFill>
        <p:spPr>
          <a:xfrm flipH="1" rot="10800000">
            <a:off x="-7724" y="1608175"/>
            <a:ext cx="3686299" cy="3562250"/>
          </a:xfrm>
          <a:prstGeom prst="rect">
            <a:avLst/>
          </a:prstGeom>
          <a:noFill/>
          <a:ln>
            <a:noFill/>
          </a:ln>
        </p:spPr>
      </p:pic>
      <p:sp>
        <p:nvSpPr>
          <p:cNvPr id="66" name="Google Shape;66;p9"/>
          <p:cNvSpPr txBox="1"/>
          <p:nvPr>
            <p:ph type="ctrTitle"/>
          </p:nvPr>
        </p:nvSpPr>
        <p:spPr>
          <a:xfrm>
            <a:off x="1250675" y="1851425"/>
            <a:ext cx="6658800" cy="6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3600"/>
              <a:buNone/>
              <a:defRPr sz="3600">
                <a:solidFill>
                  <a:schemeClr val="dk2"/>
                </a:solidFill>
              </a:defRPr>
            </a:lvl1pPr>
            <a:lvl2pPr lvl="1" algn="ctr">
              <a:lnSpc>
                <a:spcPct val="100000"/>
              </a:lnSpc>
              <a:spcBef>
                <a:spcPts val="0"/>
              </a:spcBef>
              <a:spcAft>
                <a:spcPts val="0"/>
              </a:spcAft>
              <a:buClr>
                <a:schemeClr val="dk2"/>
              </a:buClr>
              <a:buSzPts val="1800"/>
              <a:buNone/>
              <a:defRPr sz="1800">
                <a:solidFill>
                  <a:schemeClr val="dk2"/>
                </a:solidFill>
              </a:defRPr>
            </a:lvl2pPr>
            <a:lvl3pPr lvl="2" algn="ctr">
              <a:lnSpc>
                <a:spcPct val="100000"/>
              </a:lnSpc>
              <a:spcBef>
                <a:spcPts val="0"/>
              </a:spcBef>
              <a:spcAft>
                <a:spcPts val="0"/>
              </a:spcAft>
              <a:buClr>
                <a:schemeClr val="dk2"/>
              </a:buClr>
              <a:buSzPts val="1800"/>
              <a:buNone/>
              <a:defRPr sz="1800">
                <a:solidFill>
                  <a:schemeClr val="dk2"/>
                </a:solidFill>
              </a:defRPr>
            </a:lvl3pPr>
            <a:lvl4pPr lvl="3" algn="ctr">
              <a:lnSpc>
                <a:spcPct val="100000"/>
              </a:lnSpc>
              <a:spcBef>
                <a:spcPts val="0"/>
              </a:spcBef>
              <a:spcAft>
                <a:spcPts val="0"/>
              </a:spcAft>
              <a:buClr>
                <a:schemeClr val="dk2"/>
              </a:buClr>
              <a:buSzPts val="1800"/>
              <a:buNone/>
              <a:defRPr sz="1800">
                <a:solidFill>
                  <a:schemeClr val="dk2"/>
                </a:solidFill>
              </a:defRPr>
            </a:lvl4pPr>
            <a:lvl5pPr lvl="4" algn="ctr">
              <a:lnSpc>
                <a:spcPct val="100000"/>
              </a:lnSpc>
              <a:spcBef>
                <a:spcPts val="0"/>
              </a:spcBef>
              <a:spcAft>
                <a:spcPts val="0"/>
              </a:spcAft>
              <a:buClr>
                <a:schemeClr val="dk2"/>
              </a:buClr>
              <a:buSzPts val="1800"/>
              <a:buNone/>
              <a:defRPr sz="1800">
                <a:solidFill>
                  <a:schemeClr val="dk2"/>
                </a:solidFill>
              </a:defRPr>
            </a:lvl5pPr>
            <a:lvl6pPr lvl="5" algn="ctr">
              <a:lnSpc>
                <a:spcPct val="100000"/>
              </a:lnSpc>
              <a:spcBef>
                <a:spcPts val="0"/>
              </a:spcBef>
              <a:spcAft>
                <a:spcPts val="0"/>
              </a:spcAft>
              <a:buClr>
                <a:schemeClr val="dk2"/>
              </a:buClr>
              <a:buSzPts val="1800"/>
              <a:buNone/>
              <a:defRPr sz="1800">
                <a:solidFill>
                  <a:schemeClr val="dk2"/>
                </a:solidFill>
              </a:defRPr>
            </a:lvl6pPr>
            <a:lvl7pPr lvl="6" algn="ctr">
              <a:lnSpc>
                <a:spcPct val="100000"/>
              </a:lnSpc>
              <a:spcBef>
                <a:spcPts val="0"/>
              </a:spcBef>
              <a:spcAft>
                <a:spcPts val="0"/>
              </a:spcAft>
              <a:buClr>
                <a:schemeClr val="dk2"/>
              </a:buClr>
              <a:buSzPts val="1800"/>
              <a:buNone/>
              <a:defRPr sz="1800">
                <a:solidFill>
                  <a:schemeClr val="dk2"/>
                </a:solidFill>
              </a:defRPr>
            </a:lvl7pPr>
            <a:lvl8pPr lvl="7" algn="ctr">
              <a:lnSpc>
                <a:spcPct val="100000"/>
              </a:lnSpc>
              <a:spcBef>
                <a:spcPts val="0"/>
              </a:spcBef>
              <a:spcAft>
                <a:spcPts val="0"/>
              </a:spcAft>
              <a:buClr>
                <a:schemeClr val="dk2"/>
              </a:buClr>
              <a:buSzPts val="1800"/>
              <a:buNone/>
              <a:defRPr sz="1800">
                <a:solidFill>
                  <a:schemeClr val="dk2"/>
                </a:solidFill>
              </a:defRPr>
            </a:lvl8pPr>
            <a:lvl9pPr lvl="8" algn="ctr">
              <a:lnSpc>
                <a:spcPct val="100000"/>
              </a:lnSpc>
              <a:spcBef>
                <a:spcPts val="0"/>
              </a:spcBef>
              <a:spcAft>
                <a:spcPts val="0"/>
              </a:spcAft>
              <a:buClr>
                <a:schemeClr val="dk2"/>
              </a:buClr>
              <a:buSzPts val="1800"/>
              <a:buNone/>
              <a:defRPr sz="1800">
                <a:solidFill>
                  <a:schemeClr val="dk2"/>
                </a:solidFill>
              </a:defRPr>
            </a:lvl9pPr>
          </a:lstStyle>
          <a:p/>
        </p:txBody>
      </p:sp>
      <p:sp>
        <p:nvSpPr>
          <p:cNvPr id="67" name="Google Shape;67;p9"/>
          <p:cNvSpPr txBox="1"/>
          <p:nvPr>
            <p:ph idx="1" type="subTitle"/>
          </p:nvPr>
        </p:nvSpPr>
        <p:spPr>
          <a:xfrm>
            <a:off x="3114750" y="2640476"/>
            <a:ext cx="2930700" cy="65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000"/>
              <a:buNone/>
              <a:defRPr sz="1000">
                <a:solidFill>
                  <a:schemeClr val="dk2"/>
                </a:solidFill>
              </a:defRPr>
            </a:lvl1pPr>
            <a:lvl2pPr lvl="1" algn="ctr">
              <a:lnSpc>
                <a:spcPct val="100000"/>
              </a:lnSpc>
              <a:spcBef>
                <a:spcPts val="0"/>
              </a:spcBef>
              <a:spcAft>
                <a:spcPts val="0"/>
              </a:spcAft>
              <a:buClr>
                <a:schemeClr val="dk2"/>
              </a:buClr>
              <a:buSzPts val="1000"/>
              <a:buNone/>
              <a:defRPr sz="1000">
                <a:solidFill>
                  <a:schemeClr val="dk2"/>
                </a:solidFill>
              </a:defRPr>
            </a:lvl2pPr>
            <a:lvl3pPr lvl="2" algn="ctr">
              <a:lnSpc>
                <a:spcPct val="100000"/>
              </a:lnSpc>
              <a:spcBef>
                <a:spcPts val="0"/>
              </a:spcBef>
              <a:spcAft>
                <a:spcPts val="0"/>
              </a:spcAft>
              <a:buClr>
                <a:schemeClr val="dk2"/>
              </a:buClr>
              <a:buSzPts val="1000"/>
              <a:buNone/>
              <a:defRPr sz="1000">
                <a:solidFill>
                  <a:schemeClr val="dk2"/>
                </a:solidFill>
              </a:defRPr>
            </a:lvl3pPr>
            <a:lvl4pPr lvl="3" algn="ctr">
              <a:lnSpc>
                <a:spcPct val="100000"/>
              </a:lnSpc>
              <a:spcBef>
                <a:spcPts val="0"/>
              </a:spcBef>
              <a:spcAft>
                <a:spcPts val="0"/>
              </a:spcAft>
              <a:buClr>
                <a:schemeClr val="dk2"/>
              </a:buClr>
              <a:buSzPts val="1000"/>
              <a:buNone/>
              <a:defRPr sz="1000">
                <a:solidFill>
                  <a:schemeClr val="dk2"/>
                </a:solidFill>
              </a:defRPr>
            </a:lvl4pPr>
            <a:lvl5pPr lvl="4" algn="ctr">
              <a:lnSpc>
                <a:spcPct val="100000"/>
              </a:lnSpc>
              <a:spcBef>
                <a:spcPts val="0"/>
              </a:spcBef>
              <a:spcAft>
                <a:spcPts val="0"/>
              </a:spcAft>
              <a:buClr>
                <a:schemeClr val="dk2"/>
              </a:buClr>
              <a:buSzPts val="1000"/>
              <a:buNone/>
              <a:defRPr sz="1000">
                <a:solidFill>
                  <a:schemeClr val="dk2"/>
                </a:solidFill>
              </a:defRPr>
            </a:lvl5pPr>
            <a:lvl6pPr lvl="5" algn="ctr">
              <a:lnSpc>
                <a:spcPct val="100000"/>
              </a:lnSpc>
              <a:spcBef>
                <a:spcPts val="0"/>
              </a:spcBef>
              <a:spcAft>
                <a:spcPts val="0"/>
              </a:spcAft>
              <a:buClr>
                <a:schemeClr val="dk2"/>
              </a:buClr>
              <a:buSzPts val="1000"/>
              <a:buNone/>
              <a:defRPr sz="1000">
                <a:solidFill>
                  <a:schemeClr val="dk2"/>
                </a:solidFill>
              </a:defRPr>
            </a:lvl6pPr>
            <a:lvl7pPr lvl="6" algn="ctr">
              <a:lnSpc>
                <a:spcPct val="100000"/>
              </a:lnSpc>
              <a:spcBef>
                <a:spcPts val="0"/>
              </a:spcBef>
              <a:spcAft>
                <a:spcPts val="0"/>
              </a:spcAft>
              <a:buClr>
                <a:schemeClr val="dk2"/>
              </a:buClr>
              <a:buSzPts val="1000"/>
              <a:buNone/>
              <a:defRPr sz="1000">
                <a:solidFill>
                  <a:schemeClr val="dk2"/>
                </a:solidFill>
              </a:defRPr>
            </a:lvl7pPr>
            <a:lvl8pPr lvl="7" algn="ctr">
              <a:lnSpc>
                <a:spcPct val="100000"/>
              </a:lnSpc>
              <a:spcBef>
                <a:spcPts val="0"/>
              </a:spcBef>
              <a:spcAft>
                <a:spcPts val="0"/>
              </a:spcAft>
              <a:buClr>
                <a:schemeClr val="dk2"/>
              </a:buClr>
              <a:buSzPts val="1000"/>
              <a:buNone/>
              <a:defRPr sz="1000">
                <a:solidFill>
                  <a:schemeClr val="dk2"/>
                </a:solidFill>
              </a:defRPr>
            </a:lvl8pPr>
            <a:lvl9pPr lvl="8"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68" name="Google Shape;68;p9"/>
          <p:cNvCxnSpPr/>
          <p:nvPr/>
        </p:nvCxnSpPr>
        <p:spPr>
          <a:xfrm>
            <a:off x="3681150" y="2571750"/>
            <a:ext cx="17979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7">
    <p:spTree>
      <p:nvGrpSpPr>
        <p:cNvPr id="69" name="Shape 69"/>
        <p:cNvGrpSpPr/>
        <p:nvPr/>
      </p:nvGrpSpPr>
      <p:grpSpPr>
        <a:xfrm>
          <a:off x="0" y="0"/>
          <a:ext cx="0" cy="0"/>
          <a:chOff x="0" y="0"/>
          <a:chExt cx="0" cy="0"/>
        </a:xfrm>
      </p:grpSpPr>
      <p:pic>
        <p:nvPicPr>
          <p:cNvPr id="70" name="Google Shape;70;p10"/>
          <p:cNvPicPr preferRelativeResize="0"/>
          <p:nvPr/>
        </p:nvPicPr>
        <p:blipFill rotWithShape="1">
          <a:blip r:embed="rId2">
            <a:alphaModFix/>
          </a:blip>
          <a:srcRect b="0" l="5417" r="40513" t="5943"/>
          <a:stretch/>
        </p:blipFill>
        <p:spPr>
          <a:xfrm flipH="1">
            <a:off x="6955275" y="-15950"/>
            <a:ext cx="2185320" cy="2138376"/>
          </a:xfrm>
          <a:prstGeom prst="rect">
            <a:avLst/>
          </a:prstGeom>
          <a:noFill/>
          <a:ln>
            <a:noFill/>
          </a:ln>
        </p:spPr>
      </p:pic>
      <p:sp>
        <p:nvSpPr>
          <p:cNvPr id="71" name="Google Shape;71;p10"/>
          <p:cNvSpPr txBox="1"/>
          <p:nvPr>
            <p:ph type="ctrTitle"/>
          </p:nvPr>
        </p:nvSpPr>
        <p:spPr>
          <a:xfrm flipH="1">
            <a:off x="749100" y="500825"/>
            <a:ext cx="8394900" cy="6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600"/>
              <a:buNone/>
              <a:defRPr sz="3600">
                <a:solidFill>
                  <a:schemeClr val="dk2"/>
                </a:solidFill>
              </a:defRPr>
            </a:lvl1pPr>
            <a:lvl2pPr lvl="1" algn="r">
              <a:lnSpc>
                <a:spcPct val="100000"/>
              </a:lnSpc>
              <a:spcBef>
                <a:spcPts val="0"/>
              </a:spcBef>
              <a:spcAft>
                <a:spcPts val="0"/>
              </a:spcAft>
              <a:buClr>
                <a:schemeClr val="dk2"/>
              </a:buClr>
              <a:buSzPts val="2400"/>
              <a:buNone/>
              <a:defRPr sz="2400">
                <a:solidFill>
                  <a:schemeClr val="dk2"/>
                </a:solidFill>
              </a:defRPr>
            </a:lvl2pPr>
            <a:lvl3pPr lvl="2" algn="r">
              <a:lnSpc>
                <a:spcPct val="100000"/>
              </a:lnSpc>
              <a:spcBef>
                <a:spcPts val="0"/>
              </a:spcBef>
              <a:spcAft>
                <a:spcPts val="0"/>
              </a:spcAft>
              <a:buClr>
                <a:schemeClr val="dk2"/>
              </a:buClr>
              <a:buSzPts val="2400"/>
              <a:buNone/>
              <a:defRPr sz="2400">
                <a:solidFill>
                  <a:schemeClr val="dk2"/>
                </a:solidFill>
              </a:defRPr>
            </a:lvl3pPr>
            <a:lvl4pPr lvl="3" algn="r">
              <a:lnSpc>
                <a:spcPct val="100000"/>
              </a:lnSpc>
              <a:spcBef>
                <a:spcPts val="0"/>
              </a:spcBef>
              <a:spcAft>
                <a:spcPts val="0"/>
              </a:spcAft>
              <a:buClr>
                <a:schemeClr val="dk2"/>
              </a:buClr>
              <a:buSzPts val="2400"/>
              <a:buNone/>
              <a:defRPr sz="2400">
                <a:solidFill>
                  <a:schemeClr val="dk2"/>
                </a:solidFill>
              </a:defRPr>
            </a:lvl4pPr>
            <a:lvl5pPr lvl="4" algn="r">
              <a:lnSpc>
                <a:spcPct val="100000"/>
              </a:lnSpc>
              <a:spcBef>
                <a:spcPts val="0"/>
              </a:spcBef>
              <a:spcAft>
                <a:spcPts val="0"/>
              </a:spcAft>
              <a:buClr>
                <a:schemeClr val="dk2"/>
              </a:buClr>
              <a:buSzPts val="2400"/>
              <a:buNone/>
              <a:defRPr sz="2400">
                <a:solidFill>
                  <a:schemeClr val="dk2"/>
                </a:solidFill>
              </a:defRPr>
            </a:lvl5pPr>
            <a:lvl6pPr lvl="5" algn="r">
              <a:lnSpc>
                <a:spcPct val="100000"/>
              </a:lnSpc>
              <a:spcBef>
                <a:spcPts val="0"/>
              </a:spcBef>
              <a:spcAft>
                <a:spcPts val="0"/>
              </a:spcAft>
              <a:buClr>
                <a:schemeClr val="dk2"/>
              </a:buClr>
              <a:buSzPts val="2400"/>
              <a:buNone/>
              <a:defRPr sz="2400">
                <a:solidFill>
                  <a:schemeClr val="dk2"/>
                </a:solidFill>
              </a:defRPr>
            </a:lvl6pPr>
            <a:lvl7pPr lvl="6" algn="r">
              <a:lnSpc>
                <a:spcPct val="100000"/>
              </a:lnSpc>
              <a:spcBef>
                <a:spcPts val="0"/>
              </a:spcBef>
              <a:spcAft>
                <a:spcPts val="0"/>
              </a:spcAft>
              <a:buClr>
                <a:schemeClr val="dk2"/>
              </a:buClr>
              <a:buSzPts val="2400"/>
              <a:buNone/>
              <a:defRPr sz="2400">
                <a:solidFill>
                  <a:schemeClr val="dk2"/>
                </a:solidFill>
              </a:defRPr>
            </a:lvl7pPr>
            <a:lvl8pPr lvl="7" algn="r">
              <a:lnSpc>
                <a:spcPct val="100000"/>
              </a:lnSpc>
              <a:spcBef>
                <a:spcPts val="0"/>
              </a:spcBef>
              <a:spcAft>
                <a:spcPts val="0"/>
              </a:spcAft>
              <a:buClr>
                <a:schemeClr val="dk2"/>
              </a:buClr>
              <a:buSzPts val="2400"/>
              <a:buNone/>
              <a:defRPr sz="2400">
                <a:solidFill>
                  <a:schemeClr val="dk2"/>
                </a:solidFill>
              </a:defRPr>
            </a:lvl8pPr>
            <a:lvl9pPr lvl="8" algn="r">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100000">
              <a:schemeClr val="lt1"/>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Squada One"/>
              <a:buNone/>
              <a:defRPr b="0" i="0" sz="2800" u="none" cap="none" strike="noStrike">
                <a:solidFill>
                  <a:srgbClr val="FFFFFF"/>
                </a:solidFill>
                <a:latin typeface="Squada One"/>
                <a:ea typeface="Squada One"/>
                <a:cs typeface="Squada One"/>
                <a:sym typeface="Squada One"/>
              </a:defRPr>
            </a:lvl1pPr>
            <a:lvl2pPr lvl="1" marR="0" rtl="0" algn="l">
              <a:lnSpc>
                <a:spcPct val="100000"/>
              </a:lnSpc>
              <a:spcBef>
                <a:spcPts val="0"/>
              </a:spcBef>
              <a:spcAft>
                <a:spcPts val="0"/>
              </a:spcAft>
              <a:buClr>
                <a:srgbClr val="FFFFFF"/>
              </a:buClr>
              <a:buSzPts val="2800"/>
              <a:buFont typeface="Righteous"/>
              <a:buNone/>
              <a:defRPr b="0" i="0" sz="2800" u="none" cap="none" strike="noStrike">
                <a:solidFill>
                  <a:srgbClr val="FFFFFF"/>
                </a:solidFill>
                <a:latin typeface="Righteous"/>
                <a:ea typeface="Righteous"/>
                <a:cs typeface="Righteous"/>
                <a:sym typeface="Righteous"/>
              </a:defRPr>
            </a:lvl2pPr>
            <a:lvl3pPr lvl="2" marR="0" rtl="0" algn="l">
              <a:lnSpc>
                <a:spcPct val="100000"/>
              </a:lnSpc>
              <a:spcBef>
                <a:spcPts val="0"/>
              </a:spcBef>
              <a:spcAft>
                <a:spcPts val="0"/>
              </a:spcAft>
              <a:buClr>
                <a:srgbClr val="FFFFFF"/>
              </a:buClr>
              <a:buSzPts val="2800"/>
              <a:buFont typeface="Righteous"/>
              <a:buNone/>
              <a:defRPr b="0" i="0" sz="2800" u="none" cap="none" strike="noStrike">
                <a:solidFill>
                  <a:srgbClr val="FFFFFF"/>
                </a:solidFill>
                <a:latin typeface="Righteous"/>
                <a:ea typeface="Righteous"/>
                <a:cs typeface="Righteous"/>
                <a:sym typeface="Righteous"/>
              </a:defRPr>
            </a:lvl3pPr>
            <a:lvl4pPr lvl="3" marR="0" rtl="0" algn="l">
              <a:lnSpc>
                <a:spcPct val="100000"/>
              </a:lnSpc>
              <a:spcBef>
                <a:spcPts val="0"/>
              </a:spcBef>
              <a:spcAft>
                <a:spcPts val="0"/>
              </a:spcAft>
              <a:buClr>
                <a:srgbClr val="FFFFFF"/>
              </a:buClr>
              <a:buSzPts val="2800"/>
              <a:buFont typeface="Righteous"/>
              <a:buNone/>
              <a:defRPr b="0" i="0" sz="2800" u="none" cap="none" strike="noStrike">
                <a:solidFill>
                  <a:srgbClr val="FFFFFF"/>
                </a:solidFill>
                <a:latin typeface="Righteous"/>
                <a:ea typeface="Righteous"/>
                <a:cs typeface="Righteous"/>
                <a:sym typeface="Righteous"/>
              </a:defRPr>
            </a:lvl4pPr>
            <a:lvl5pPr lvl="4" marR="0" rtl="0" algn="l">
              <a:lnSpc>
                <a:spcPct val="100000"/>
              </a:lnSpc>
              <a:spcBef>
                <a:spcPts val="0"/>
              </a:spcBef>
              <a:spcAft>
                <a:spcPts val="0"/>
              </a:spcAft>
              <a:buClr>
                <a:srgbClr val="FFFFFF"/>
              </a:buClr>
              <a:buSzPts val="2800"/>
              <a:buFont typeface="Righteous"/>
              <a:buNone/>
              <a:defRPr b="0" i="0" sz="2800" u="none" cap="none" strike="noStrike">
                <a:solidFill>
                  <a:srgbClr val="FFFFFF"/>
                </a:solidFill>
                <a:latin typeface="Righteous"/>
                <a:ea typeface="Righteous"/>
                <a:cs typeface="Righteous"/>
                <a:sym typeface="Righteous"/>
              </a:defRPr>
            </a:lvl5pPr>
            <a:lvl6pPr lvl="5" marR="0" rtl="0" algn="l">
              <a:lnSpc>
                <a:spcPct val="100000"/>
              </a:lnSpc>
              <a:spcBef>
                <a:spcPts val="0"/>
              </a:spcBef>
              <a:spcAft>
                <a:spcPts val="0"/>
              </a:spcAft>
              <a:buClr>
                <a:srgbClr val="FFFFFF"/>
              </a:buClr>
              <a:buSzPts val="2800"/>
              <a:buFont typeface="Righteous"/>
              <a:buNone/>
              <a:defRPr b="0" i="0" sz="2800" u="none" cap="none" strike="noStrike">
                <a:solidFill>
                  <a:srgbClr val="FFFFFF"/>
                </a:solidFill>
                <a:latin typeface="Righteous"/>
                <a:ea typeface="Righteous"/>
                <a:cs typeface="Righteous"/>
                <a:sym typeface="Righteous"/>
              </a:defRPr>
            </a:lvl6pPr>
            <a:lvl7pPr lvl="6" marR="0" rtl="0" algn="l">
              <a:lnSpc>
                <a:spcPct val="100000"/>
              </a:lnSpc>
              <a:spcBef>
                <a:spcPts val="0"/>
              </a:spcBef>
              <a:spcAft>
                <a:spcPts val="0"/>
              </a:spcAft>
              <a:buClr>
                <a:srgbClr val="FFFFFF"/>
              </a:buClr>
              <a:buSzPts val="2800"/>
              <a:buFont typeface="Righteous"/>
              <a:buNone/>
              <a:defRPr b="0" i="0" sz="2800" u="none" cap="none" strike="noStrike">
                <a:solidFill>
                  <a:srgbClr val="FFFFFF"/>
                </a:solidFill>
                <a:latin typeface="Righteous"/>
                <a:ea typeface="Righteous"/>
                <a:cs typeface="Righteous"/>
                <a:sym typeface="Righteous"/>
              </a:defRPr>
            </a:lvl7pPr>
            <a:lvl8pPr lvl="7" marR="0" rtl="0" algn="l">
              <a:lnSpc>
                <a:spcPct val="100000"/>
              </a:lnSpc>
              <a:spcBef>
                <a:spcPts val="0"/>
              </a:spcBef>
              <a:spcAft>
                <a:spcPts val="0"/>
              </a:spcAft>
              <a:buClr>
                <a:srgbClr val="FFFFFF"/>
              </a:buClr>
              <a:buSzPts val="2800"/>
              <a:buFont typeface="Righteous"/>
              <a:buNone/>
              <a:defRPr b="0" i="0" sz="2800" u="none" cap="none" strike="noStrike">
                <a:solidFill>
                  <a:srgbClr val="FFFFFF"/>
                </a:solidFill>
                <a:latin typeface="Righteous"/>
                <a:ea typeface="Righteous"/>
                <a:cs typeface="Righteous"/>
                <a:sym typeface="Righteous"/>
              </a:defRPr>
            </a:lvl8pPr>
            <a:lvl9pPr lvl="8" marR="0" rtl="0" algn="l">
              <a:lnSpc>
                <a:spcPct val="100000"/>
              </a:lnSpc>
              <a:spcBef>
                <a:spcPts val="0"/>
              </a:spcBef>
              <a:spcAft>
                <a:spcPts val="0"/>
              </a:spcAft>
              <a:buClr>
                <a:srgbClr val="FFFFFF"/>
              </a:buClr>
              <a:buSzPts val="2800"/>
              <a:buFont typeface="Righteous"/>
              <a:buNone/>
              <a:defRPr b="0" i="0" sz="2800" u="none" cap="none" strike="noStrike">
                <a:solidFill>
                  <a:srgbClr val="FFFFFF"/>
                </a:solidFill>
                <a:latin typeface="Righteous"/>
                <a:ea typeface="Righteous"/>
                <a:cs typeface="Righteous"/>
                <a:sym typeface="Righteou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FFFFF"/>
              </a:buClr>
              <a:buSzPts val="1800"/>
              <a:buFont typeface="Roboto"/>
              <a:buChar char="●"/>
              <a:defRPr b="0" i="0" sz="1800" u="none" cap="none" strike="noStrike">
                <a:solidFill>
                  <a:srgbClr val="FFFFFF"/>
                </a:solidFill>
                <a:latin typeface="Roboto"/>
                <a:ea typeface="Roboto"/>
                <a:cs typeface="Roboto"/>
                <a:sym typeface="Roboto"/>
              </a:defRPr>
            </a:lvl1pPr>
            <a:lvl2pPr indent="-317500" lvl="1" marL="914400" marR="0" rtl="0" algn="l">
              <a:lnSpc>
                <a:spcPct val="115000"/>
              </a:lnSpc>
              <a:spcBef>
                <a:spcPts val="160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2pPr>
            <a:lvl3pPr indent="-317500" lvl="2" marL="1371600" marR="0" rtl="0" algn="l">
              <a:lnSpc>
                <a:spcPct val="115000"/>
              </a:lnSpc>
              <a:spcBef>
                <a:spcPts val="160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3pPr>
            <a:lvl4pPr indent="-317500" lvl="3" marL="1828800" marR="0" rtl="0" algn="l">
              <a:lnSpc>
                <a:spcPct val="115000"/>
              </a:lnSpc>
              <a:spcBef>
                <a:spcPts val="160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4pPr>
            <a:lvl5pPr indent="-317500" lvl="4" marL="2286000" marR="0" rtl="0" algn="l">
              <a:lnSpc>
                <a:spcPct val="115000"/>
              </a:lnSpc>
              <a:spcBef>
                <a:spcPts val="160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5pPr>
            <a:lvl6pPr indent="-317500" lvl="5" marL="2743200" marR="0" rtl="0" algn="l">
              <a:lnSpc>
                <a:spcPct val="115000"/>
              </a:lnSpc>
              <a:spcBef>
                <a:spcPts val="160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6pPr>
            <a:lvl7pPr indent="-317500" lvl="6" marL="3200400" marR="0" rtl="0" algn="l">
              <a:lnSpc>
                <a:spcPct val="115000"/>
              </a:lnSpc>
              <a:spcBef>
                <a:spcPts val="160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7pPr>
            <a:lvl8pPr indent="-317500" lvl="7" marL="3657600" marR="0" rtl="0" algn="l">
              <a:lnSpc>
                <a:spcPct val="115000"/>
              </a:lnSpc>
              <a:spcBef>
                <a:spcPts val="160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FFFFFF"/>
              </a:buClr>
              <a:buSzPts val="1400"/>
              <a:buFont typeface="Roboto"/>
              <a:buChar char="■"/>
              <a:defRPr b="0" i="0" sz="1400" u="none" cap="none" strike="noStrike">
                <a:solidFill>
                  <a:srgbClr val="FFFFFF"/>
                </a:solidFill>
                <a:latin typeface="Roboto"/>
                <a:ea typeface="Roboto"/>
                <a:cs typeface="Roboto"/>
                <a:sym typeface="Roboto"/>
              </a:defRPr>
            </a:lvl9pPr>
          </a:lstStyle>
          <a:p/>
        </p:txBody>
      </p:sp>
      <p:pic>
        <p:nvPicPr>
          <p:cNvPr id="8" name="Google Shape;8;p1"/>
          <p:cNvPicPr preferRelativeResize="0"/>
          <p:nvPr/>
        </p:nvPicPr>
        <p:blipFill rotWithShape="1">
          <a:blip r:embed="rId1">
            <a:alphaModFix/>
          </a:blip>
          <a:srcRect b="0" l="0" r="0" t="0"/>
          <a:stretch/>
        </p:blipFill>
        <p:spPr>
          <a:xfrm>
            <a:off x="623438" y="0"/>
            <a:ext cx="7897132"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ctrTitle"/>
          </p:nvPr>
        </p:nvSpPr>
        <p:spPr>
          <a:xfrm>
            <a:off x="685800" y="2043719"/>
            <a:ext cx="7772400" cy="1877700"/>
          </a:xfrm>
          <a:prstGeom prst="rect">
            <a:avLst/>
          </a:prstGeom>
          <a:noFill/>
          <a:ln>
            <a:noFill/>
          </a:ln>
        </p:spPr>
        <p:txBody>
          <a:bodyPr anchorCtr="0" anchor="ctr" bIns="45700" lIns="91425" spcFirstLastPara="1" rIns="91425" wrap="square" tIns="45700">
            <a:spAutoFit/>
          </a:bodyPr>
          <a:lstStyle/>
          <a:p>
            <a:pPr indent="457200" lvl="0" marL="914400" rtl="0" algn="l">
              <a:lnSpc>
                <a:spcPct val="150000"/>
              </a:lnSpc>
              <a:spcBef>
                <a:spcPts val="0"/>
              </a:spcBef>
              <a:spcAft>
                <a:spcPts val="0"/>
              </a:spcAft>
              <a:buClr>
                <a:schemeClr val="dk1"/>
              </a:buClr>
              <a:buSzPts val="1100"/>
              <a:buFont typeface="Arial"/>
              <a:buNone/>
            </a:pPr>
            <a:r>
              <a:rPr b="1" lang="en" sz="3400" u="sng">
                <a:solidFill>
                  <a:srgbClr val="000000"/>
                </a:solidFill>
                <a:latin typeface="Times New Roman"/>
                <a:ea typeface="Times New Roman"/>
                <a:cs typeface="Times New Roman"/>
                <a:sym typeface="Times New Roman"/>
              </a:rPr>
              <a:t>CENG-322 TEAM PROJECT</a:t>
            </a:r>
            <a:endParaRPr b="1" sz="3400" u="sng">
              <a:solidFill>
                <a:srgbClr val="000000"/>
              </a:solidFill>
              <a:latin typeface="Times New Roman"/>
              <a:ea typeface="Times New Roman"/>
              <a:cs typeface="Times New Roman"/>
              <a:sym typeface="Times New Roman"/>
            </a:endParaRPr>
          </a:p>
          <a:p>
            <a:pPr indent="97199" lvl="0" marL="2646000" rtl="0" algn="l">
              <a:lnSpc>
                <a:spcPct val="150000"/>
              </a:lnSpc>
              <a:spcBef>
                <a:spcPts val="0"/>
              </a:spcBef>
              <a:spcAft>
                <a:spcPts val="0"/>
              </a:spcAft>
              <a:buClr>
                <a:schemeClr val="dk1"/>
              </a:buClr>
              <a:buSzPts val="1100"/>
              <a:buFont typeface="Arial"/>
              <a:buNone/>
            </a:pPr>
            <a:r>
              <a:rPr lang="en" sz="2000">
                <a:solidFill>
                  <a:srgbClr val="000000"/>
                </a:solidFill>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indent="457200" lvl="0" marL="2286000" rtl="0" algn="l">
              <a:lnSpc>
                <a:spcPct val="150000"/>
              </a:lnSpc>
              <a:spcBef>
                <a:spcPts val="0"/>
              </a:spcBef>
              <a:spcAft>
                <a:spcPts val="0"/>
              </a:spcAft>
              <a:buClr>
                <a:schemeClr val="dk1"/>
              </a:buClr>
              <a:buSzPts val="1100"/>
              <a:buFont typeface="Arial"/>
              <a:buNone/>
            </a:pPr>
            <a:r>
              <a:rPr lang="en" sz="3500">
                <a:solidFill>
                  <a:srgbClr val="000000"/>
                </a:solidFill>
                <a:latin typeface="Times New Roman"/>
                <a:ea typeface="Times New Roman"/>
                <a:cs typeface="Times New Roman"/>
                <a:sym typeface="Times New Roman"/>
              </a:rPr>
              <a:t>PetasosExpress</a:t>
            </a:r>
            <a:endParaRPr sz="3500">
              <a:solidFill>
                <a:srgbClr val="000000"/>
              </a:solidFill>
              <a:latin typeface="Times New Roman"/>
              <a:ea typeface="Times New Roman"/>
              <a:cs typeface="Times New Roman"/>
              <a:sym typeface="Times New Roman"/>
            </a:endParaRPr>
          </a:p>
        </p:txBody>
      </p:sp>
      <p:sp>
        <p:nvSpPr>
          <p:cNvPr id="117" name="Google Shape;117;p17"/>
          <p:cNvSpPr txBox="1"/>
          <p:nvPr>
            <p:ph idx="1" type="subTitle"/>
          </p:nvPr>
        </p:nvSpPr>
        <p:spPr>
          <a:xfrm>
            <a:off x="6699600" y="4863650"/>
            <a:ext cx="2444400" cy="233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58"/>
              <a:buFont typeface="Arial"/>
              <a:buNone/>
            </a:pPr>
            <a:r>
              <a:rPr i="1" lang="en" sz="1410">
                <a:solidFill>
                  <a:srgbClr val="000000"/>
                </a:solidFill>
              </a:rPr>
              <a:t>By Hermes Logistics </a:t>
            </a:r>
            <a:r>
              <a:rPr i="1" lang="en">
                <a:solidFill>
                  <a:srgbClr val="000000"/>
                </a:solidFill>
                <a:latin typeface="Times New Roman"/>
                <a:ea typeface="Times New Roman"/>
                <a:cs typeface="Times New Roman"/>
                <a:sym typeface="Times New Roman"/>
              </a:rPr>
              <a:t>Group 1</a:t>
            </a:r>
            <a:endParaRPr i="1">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358"/>
              <a:buFont typeface="Arial"/>
              <a:buNone/>
            </a:pPr>
            <a:r>
              <a:t/>
            </a:r>
            <a:endParaRPr i="1" sz="141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Proximity Sensor Screen</a:t>
            </a:r>
            <a:endParaRPr>
              <a:solidFill>
                <a:srgbClr val="000000"/>
              </a:solidFill>
            </a:endParaRPr>
          </a:p>
        </p:txBody>
      </p:sp>
      <p:sp>
        <p:nvSpPr>
          <p:cNvPr id="191" name="Google Shape;191;p26"/>
          <p:cNvSpPr txBox="1"/>
          <p:nvPr>
            <p:ph idx="1" type="body"/>
          </p:nvPr>
        </p:nvSpPr>
        <p:spPr>
          <a:xfrm>
            <a:off x="311700" y="135822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00"/>
              </a:buClr>
              <a:buSzPts val="1900"/>
              <a:buChar char="●"/>
            </a:pPr>
            <a:r>
              <a:rPr b="1" lang="en" sz="1900">
                <a:solidFill>
                  <a:srgbClr val="000000"/>
                </a:solidFill>
              </a:rPr>
              <a:t>Sends alert if robot path is obstructed</a:t>
            </a:r>
            <a:br>
              <a:rPr b="1" lang="en" sz="1900">
                <a:solidFill>
                  <a:srgbClr val="000000"/>
                </a:solidFill>
              </a:rPr>
            </a:b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Keeps record of previous errors/</a:t>
            </a:r>
            <a:r>
              <a:rPr b="1" lang="en" sz="1900">
                <a:solidFill>
                  <a:srgbClr val="000000"/>
                </a:solidFill>
              </a:rPr>
              <a:t>obstruction</a:t>
            </a:r>
            <a:br>
              <a:rPr b="1" lang="en" sz="1900">
                <a:solidFill>
                  <a:srgbClr val="000000"/>
                </a:solidFill>
              </a:rPr>
            </a:b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Set distance for proximity </a:t>
            </a:r>
            <a:r>
              <a:rPr b="1" lang="en" sz="1900">
                <a:solidFill>
                  <a:srgbClr val="000000"/>
                </a:solidFill>
              </a:rPr>
              <a:t>threshold</a:t>
            </a:r>
            <a:r>
              <a:rPr b="1" lang="en" sz="1900">
                <a:solidFill>
                  <a:srgbClr val="000000"/>
                </a:solidFill>
              </a:rPr>
              <a:t> </a:t>
            </a:r>
            <a:br>
              <a:rPr b="1" lang="en" sz="1900">
                <a:solidFill>
                  <a:srgbClr val="000000"/>
                </a:solidFill>
              </a:rPr>
            </a:b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Circular progress bar to represent distance</a:t>
            </a:r>
            <a:br>
              <a:rPr b="1" lang="en" sz="1900">
                <a:solidFill>
                  <a:srgbClr val="000000"/>
                </a:solidFill>
              </a:rPr>
            </a:br>
            <a:endParaRPr b="1" sz="1900">
              <a:solidFill>
                <a:srgbClr val="000000"/>
              </a:solidFill>
            </a:endParaRPr>
          </a:p>
          <a:p>
            <a:pPr indent="-349250" lvl="0" marL="457200" rtl="0" algn="l">
              <a:spcBef>
                <a:spcPts val="0"/>
              </a:spcBef>
              <a:spcAft>
                <a:spcPts val="0"/>
              </a:spcAft>
              <a:buClr>
                <a:srgbClr val="000000"/>
              </a:buClr>
              <a:buSzPts val="1900"/>
              <a:buChar char="●"/>
            </a:pPr>
            <a:r>
              <a:rPr b="1" lang="en" sz="1900">
                <a:solidFill>
                  <a:srgbClr val="000000"/>
                </a:solidFill>
              </a:rPr>
              <a:t>Robot stops if obstructed (status == error)</a:t>
            </a:r>
            <a:endParaRPr b="1" sz="1900">
              <a:solidFill>
                <a:srgbClr val="000000"/>
              </a:solidFill>
            </a:endParaRPr>
          </a:p>
        </p:txBody>
      </p:sp>
      <p:grpSp>
        <p:nvGrpSpPr>
          <p:cNvPr id="192" name="Google Shape;192;p26"/>
          <p:cNvGrpSpPr/>
          <p:nvPr/>
        </p:nvGrpSpPr>
        <p:grpSpPr>
          <a:xfrm>
            <a:off x="5166675" y="-172300"/>
            <a:ext cx="5143500" cy="5143500"/>
            <a:chOff x="152400" y="152400"/>
            <a:chExt cx="5143500" cy="5143500"/>
          </a:xfrm>
        </p:grpSpPr>
        <p:pic>
          <p:nvPicPr>
            <p:cNvPr id="193" name="Google Shape;193;p26"/>
            <p:cNvPicPr preferRelativeResize="0"/>
            <p:nvPr/>
          </p:nvPicPr>
          <p:blipFill>
            <a:blip r:embed="rId3">
              <a:alphaModFix/>
            </a:blip>
            <a:stretch>
              <a:fillRect/>
            </a:stretch>
          </p:blipFill>
          <p:spPr>
            <a:xfrm>
              <a:off x="152400" y="152400"/>
              <a:ext cx="5143500" cy="5143500"/>
            </a:xfrm>
            <a:prstGeom prst="rect">
              <a:avLst/>
            </a:prstGeom>
            <a:noFill/>
            <a:ln>
              <a:noFill/>
            </a:ln>
          </p:spPr>
        </p:pic>
        <p:pic>
          <p:nvPicPr>
            <p:cNvPr id="194" name="Google Shape;194;p26"/>
            <p:cNvPicPr preferRelativeResize="0"/>
            <p:nvPr/>
          </p:nvPicPr>
          <p:blipFill>
            <a:blip r:embed="rId4">
              <a:alphaModFix/>
            </a:blip>
            <a:stretch>
              <a:fillRect/>
            </a:stretch>
          </p:blipFill>
          <p:spPr>
            <a:xfrm>
              <a:off x="1736475" y="580375"/>
              <a:ext cx="1975350" cy="4287549"/>
            </a:xfrm>
            <a:prstGeom prst="rect">
              <a:avLst/>
            </a:prstGeom>
            <a:noFill/>
            <a:ln>
              <a:noFill/>
            </a:ln>
          </p:spPr>
        </p:pic>
      </p:grpSp>
      <p:sp>
        <p:nvSpPr>
          <p:cNvPr id="195" name="Google Shape;195;p26"/>
          <p:cNvSpPr txBox="1"/>
          <p:nvPr/>
        </p:nvSpPr>
        <p:spPr>
          <a:xfrm>
            <a:off x="6768350" y="3502125"/>
            <a:ext cx="16458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a:ea typeface="Roboto"/>
                <a:cs typeface="Roboto"/>
                <a:sym typeface="Roboto"/>
              </a:rPr>
              <a:t>Error messages:</a:t>
            </a:r>
            <a:br>
              <a:rPr lang="en">
                <a:solidFill>
                  <a:srgbClr val="980000"/>
                </a:solidFill>
                <a:latin typeface="Roboto"/>
                <a:ea typeface="Roboto"/>
                <a:cs typeface="Roboto"/>
                <a:sym typeface="Roboto"/>
              </a:rPr>
            </a:br>
            <a:r>
              <a:rPr lang="en">
                <a:solidFill>
                  <a:srgbClr val="980000"/>
                </a:solidFill>
                <a:latin typeface="Roboto"/>
                <a:ea typeface="Roboto"/>
                <a:cs typeface="Roboto"/>
                <a:sym typeface="Roboto"/>
              </a:rPr>
              <a:t>-&gt;</a:t>
            </a:r>
            <a:endParaRPr>
              <a:solidFill>
                <a:srgbClr val="98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Balance Sensor Screen</a:t>
            </a:r>
            <a:endParaRPr>
              <a:solidFill>
                <a:srgbClr val="000000"/>
              </a:solidFill>
            </a:endParaRPr>
          </a:p>
        </p:txBody>
      </p:sp>
      <p:sp>
        <p:nvSpPr>
          <p:cNvPr id="201" name="Google Shape;201;p27"/>
          <p:cNvSpPr txBox="1"/>
          <p:nvPr>
            <p:ph idx="1" type="body"/>
          </p:nvPr>
        </p:nvSpPr>
        <p:spPr>
          <a:xfrm>
            <a:off x="0" y="1152475"/>
            <a:ext cx="67887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X-Axis:  Direction: represents the horizontal left-right direction.</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Y-Axis: corresponds to the forward-backward horizontal direction.</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Z-Axis: Represents the vertical up-down direction.</a:t>
            </a:r>
            <a:endParaRPr b="1">
              <a:solidFill>
                <a:srgbClr val="000000"/>
              </a:solidFill>
            </a:endParaRPr>
          </a:p>
          <a:p>
            <a:pPr indent="0" lvl="0" marL="457200" rtl="0" algn="l">
              <a:spcBef>
                <a:spcPts val="0"/>
              </a:spcBef>
              <a:spcAft>
                <a:spcPts val="0"/>
              </a:spcAft>
              <a:buNone/>
            </a:pPr>
            <a:r>
              <a:t/>
            </a:r>
            <a:endParaRPr b="1">
              <a:solidFill>
                <a:srgbClr val="000000"/>
              </a:solidFill>
            </a:endParaRPr>
          </a:p>
          <a:p>
            <a:pPr indent="0" lvl="0" marL="457200" rtl="0" algn="l">
              <a:spcBef>
                <a:spcPts val="0"/>
              </a:spcBef>
              <a:spcAft>
                <a:spcPts val="0"/>
              </a:spcAft>
              <a:buNone/>
            </a:pPr>
            <a:r>
              <a:rPr b="1" lang="en">
                <a:solidFill>
                  <a:srgbClr val="000000"/>
                </a:solidFill>
              </a:rPr>
              <a:t>Together, the readings from these three axes provide a comprehensive view of the magnetic environment surrounding the robot. This 3D magnetic field data allows the robot to make informed decisions about its orientation and can be used to detect nearby magnetic disturbances.</a:t>
            </a:r>
            <a:endParaRPr b="1">
              <a:solidFill>
                <a:srgbClr val="000000"/>
              </a:solidFill>
            </a:endParaRPr>
          </a:p>
        </p:txBody>
      </p:sp>
      <p:grpSp>
        <p:nvGrpSpPr>
          <p:cNvPr id="202" name="Google Shape;202;p27"/>
          <p:cNvGrpSpPr/>
          <p:nvPr/>
        </p:nvGrpSpPr>
        <p:grpSpPr>
          <a:xfrm>
            <a:off x="5348332" y="0"/>
            <a:ext cx="5148043" cy="5143605"/>
            <a:chOff x="5348475" y="0"/>
            <a:chExt cx="4931076" cy="4931076"/>
          </a:xfrm>
        </p:grpSpPr>
        <p:pic>
          <p:nvPicPr>
            <p:cNvPr id="203" name="Google Shape;203;p27"/>
            <p:cNvPicPr preferRelativeResize="0"/>
            <p:nvPr/>
          </p:nvPicPr>
          <p:blipFill>
            <a:blip r:embed="rId3">
              <a:alphaModFix/>
            </a:blip>
            <a:stretch>
              <a:fillRect/>
            </a:stretch>
          </p:blipFill>
          <p:spPr>
            <a:xfrm>
              <a:off x="5348475" y="0"/>
              <a:ext cx="4931076" cy="4931076"/>
            </a:xfrm>
            <a:prstGeom prst="rect">
              <a:avLst/>
            </a:prstGeom>
            <a:noFill/>
            <a:ln>
              <a:noFill/>
            </a:ln>
          </p:spPr>
        </p:pic>
        <p:pic>
          <p:nvPicPr>
            <p:cNvPr id="204" name="Google Shape;204;p27"/>
            <p:cNvPicPr preferRelativeResize="0"/>
            <p:nvPr/>
          </p:nvPicPr>
          <p:blipFill>
            <a:blip r:embed="rId4">
              <a:alphaModFix/>
            </a:blip>
            <a:stretch>
              <a:fillRect/>
            </a:stretch>
          </p:blipFill>
          <p:spPr>
            <a:xfrm>
              <a:off x="6871638" y="372300"/>
              <a:ext cx="1884750" cy="418647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311700" y="261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Motors sensor</a:t>
            </a:r>
            <a:endParaRPr>
              <a:solidFill>
                <a:srgbClr val="000000"/>
              </a:solidFill>
            </a:endParaRPr>
          </a:p>
        </p:txBody>
      </p:sp>
      <p:sp>
        <p:nvSpPr>
          <p:cNvPr id="210" name="Google Shape;210;p28"/>
          <p:cNvSpPr txBox="1"/>
          <p:nvPr>
            <p:ph idx="1" type="body"/>
          </p:nvPr>
        </p:nvSpPr>
        <p:spPr>
          <a:xfrm>
            <a:off x="311700" y="968500"/>
            <a:ext cx="65118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rPr>
              <a:t>Real-Time Updates:</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Provides real-time feedback on motor speed changes</a:t>
            </a:r>
            <a:endParaRPr b="1" sz="1700">
              <a:solidFill>
                <a:srgbClr val="000000"/>
              </a:solidFill>
            </a:endParaRPr>
          </a:p>
          <a:p>
            <a:pPr indent="0" lvl="0" marL="0" rtl="0" algn="l">
              <a:spcBef>
                <a:spcPts val="0"/>
              </a:spcBef>
              <a:spcAft>
                <a:spcPts val="0"/>
              </a:spcAft>
              <a:buNone/>
            </a:pPr>
            <a:r>
              <a:t/>
            </a:r>
            <a:endParaRPr b="1" sz="1700">
              <a:solidFill>
                <a:srgbClr val="000000"/>
              </a:solidFill>
            </a:endParaRPr>
          </a:p>
          <a:p>
            <a:pPr indent="0" lvl="0" marL="0" rtl="0" algn="l">
              <a:spcBef>
                <a:spcPts val="0"/>
              </a:spcBef>
              <a:spcAft>
                <a:spcPts val="0"/>
              </a:spcAft>
              <a:buNone/>
            </a:pPr>
            <a:r>
              <a:rPr b="1" lang="en" sz="1700">
                <a:solidFill>
                  <a:srgbClr val="000000"/>
                </a:solidFill>
              </a:rPr>
              <a:t>Dynamic Speed Display:</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Mimics </a:t>
            </a:r>
            <a:r>
              <a:rPr b="1" lang="en" sz="1700">
                <a:solidFill>
                  <a:srgbClr val="000000"/>
                </a:solidFill>
              </a:rPr>
              <a:t>carrying</a:t>
            </a:r>
            <a:r>
              <a:rPr b="1" lang="en" sz="1700">
                <a:solidFill>
                  <a:srgbClr val="000000"/>
                </a:solidFill>
              </a:rPr>
              <a:t> conditions the speed the motors follows</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Standard unit speed (kilometers per hour) &amp; RPM</a:t>
            </a:r>
            <a:endParaRPr b="1" sz="1700">
              <a:solidFill>
                <a:srgbClr val="000000"/>
              </a:solidFill>
            </a:endParaRPr>
          </a:p>
          <a:p>
            <a:pPr indent="0" lvl="0" marL="0" rtl="0" algn="l">
              <a:spcBef>
                <a:spcPts val="0"/>
              </a:spcBef>
              <a:spcAft>
                <a:spcPts val="0"/>
              </a:spcAft>
              <a:buNone/>
            </a:pPr>
            <a:r>
              <a:t/>
            </a:r>
            <a:endParaRPr b="1" sz="1700">
              <a:solidFill>
                <a:srgbClr val="000000"/>
              </a:solidFill>
            </a:endParaRPr>
          </a:p>
          <a:p>
            <a:pPr indent="0" lvl="0" marL="0" rtl="0" algn="l">
              <a:spcBef>
                <a:spcPts val="0"/>
              </a:spcBef>
              <a:spcAft>
                <a:spcPts val="0"/>
              </a:spcAft>
              <a:buNone/>
            </a:pPr>
            <a:r>
              <a:rPr b="1" lang="en" sz="1700">
                <a:solidFill>
                  <a:srgbClr val="000000"/>
                </a:solidFill>
              </a:rPr>
              <a:t>Interactive Button:</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Offers the user a safe stop emergency function</a:t>
            </a:r>
            <a:endParaRPr b="1" sz="1700">
              <a:solidFill>
                <a:srgbClr val="000000"/>
              </a:solidFill>
            </a:endParaRPr>
          </a:p>
          <a:p>
            <a:pPr indent="0" lvl="0" marL="0" rtl="0" algn="l">
              <a:spcBef>
                <a:spcPts val="0"/>
              </a:spcBef>
              <a:spcAft>
                <a:spcPts val="0"/>
              </a:spcAft>
              <a:buNone/>
            </a:pPr>
            <a:r>
              <a:t/>
            </a:r>
            <a:endParaRPr b="1" sz="1700">
              <a:solidFill>
                <a:srgbClr val="000000"/>
              </a:solidFill>
            </a:endParaRPr>
          </a:p>
          <a:p>
            <a:pPr indent="0" lvl="0" marL="0" rtl="0" algn="l">
              <a:spcBef>
                <a:spcPts val="0"/>
              </a:spcBef>
              <a:spcAft>
                <a:spcPts val="0"/>
              </a:spcAft>
              <a:buNone/>
            </a:pPr>
            <a:r>
              <a:rPr b="1" lang="en" sz="1700">
                <a:solidFill>
                  <a:srgbClr val="000000"/>
                </a:solidFill>
              </a:rPr>
              <a:t>Safety/ Error Updates:</a:t>
            </a:r>
            <a:endParaRPr b="1" sz="1700">
              <a:solidFill>
                <a:srgbClr val="000000"/>
              </a:solidFill>
            </a:endParaRPr>
          </a:p>
          <a:p>
            <a:pPr indent="-336550" lvl="0" marL="457200" rtl="0" algn="l">
              <a:spcBef>
                <a:spcPts val="0"/>
              </a:spcBef>
              <a:spcAft>
                <a:spcPts val="0"/>
              </a:spcAft>
              <a:buClr>
                <a:srgbClr val="000000"/>
              </a:buClr>
              <a:buSzPts val="1700"/>
              <a:buChar char="●"/>
            </a:pPr>
            <a:r>
              <a:rPr b="1" lang="en" sz="1700">
                <a:solidFill>
                  <a:srgbClr val="000000"/>
                </a:solidFill>
              </a:rPr>
              <a:t>Enhances user experience by providing informative error notifications.</a:t>
            </a:r>
            <a:endParaRPr b="1" sz="1700">
              <a:solidFill>
                <a:srgbClr val="000000"/>
              </a:solidFill>
            </a:endParaRPr>
          </a:p>
        </p:txBody>
      </p:sp>
      <p:grpSp>
        <p:nvGrpSpPr>
          <p:cNvPr id="211" name="Google Shape;211;p28"/>
          <p:cNvGrpSpPr/>
          <p:nvPr/>
        </p:nvGrpSpPr>
        <p:grpSpPr>
          <a:xfrm>
            <a:off x="5268550" y="-106725"/>
            <a:ext cx="5143500" cy="5143500"/>
            <a:chOff x="5108375" y="-62225"/>
            <a:chExt cx="5143500" cy="5143500"/>
          </a:xfrm>
        </p:grpSpPr>
        <p:pic>
          <p:nvPicPr>
            <p:cNvPr id="212" name="Google Shape;212;p28"/>
            <p:cNvPicPr preferRelativeResize="0"/>
            <p:nvPr/>
          </p:nvPicPr>
          <p:blipFill>
            <a:blip r:embed="rId3">
              <a:alphaModFix/>
            </a:blip>
            <a:stretch>
              <a:fillRect/>
            </a:stretch>
          </p:blipFill>
          <p:spPr>
            <a:xfrm>
              <a:off x="5108375" y="-62225"/>
              <a:ext cx="5143500" cy="5143500"/>
            </a:xfrm>
            <a:prstGeom prst="rect">
              <a:avLst/>
            </a:prstGeom>
            <a:noFill/>
            <a:ln>
              <a:noFill/>
            </a:ln>
          </p:spPr>
        </p:pic>
        <p:pic>
          <p:nvPicPr>
            <p:cNvPr id="213" name="Google Shape;213;p28"/>
            <p:cNvPicPr preferRelativeResize="0"/>
            <p:nvPr/>
          </p:nvPicPr>
          <p:blipFill rotWithShape="1">
            <a:blip r:embed="rId4">
              <a:alphaModFix/>
            </a:blip>
            <a:srcRect b="0" l="3297" r="0" t="2066"/>
            <a:stretch/>
          </p:blipFill>
          <p:spPr>
            <a:xfrm>
              <a:off x="6684775" y="341725"/>
              <a:ext cx="2028925" cy="43515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idx="1" type="body"/>
          </p:nvPr>
        </p:nvSpPr>
        <p:spPr>
          <a:xfrm>
            <a:off x="117475" y="758550"/>
            <a:ext cx="6816300" cy="4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rPr>
              <a:t>Settings Screen:</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Notifications Control: </a:t>
            </a:r>
            <a:r>
              <a:rPr lang="en" sz="1500">
                <a:solidFill>
                  <a:srgbClr val="000000"/>
                </a:solidFill>
              </a:rPr>
              <a:t>Toggle notifications on/off for personalized updates.</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Location Selection: </a:t>
            </a:r>
            <a:r>
              <a:rPr lang="en" sz="1500">
                <a:solidFill>
                  <a:srgbClr val="000000"/>
                </a:solidFill>
              </a:rPr>
              <a:t>Customize app content based on city location.</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Visual Preferences:</a:t>
            </a:r>
            <a:r>
              <a:rPr lang="en" sz="1500">
                <a:solidFill>
                  <a:srgbClr val="000000"/>
                </a:solidFill>
              </a:rPr>
              <a:t> Switch between dark mode and light mode effortlessly.</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Orientation Choice: </a:t>
            </a:r>
            <a:r>
              <a:rPr lang="en" sz="1500">
                <a:solidFill>
                  <a:srgbClr val="000000"/>
                </a:solidFill>
              </a:rPr>
              <a:t>Opt for preferred screen orientation: portrait or landscape.</a:t>
            </a:r>
            <a:endParaRPr sz="1500">
              <a:solidFill>
                <a:srgbClr val="000000"/>
              </a:solidFill>
            </a:endParaRPr>
          </a:p>
          <a:p>
            <a:pPr indent="0" lvl="0" marL="0" rtl="0" algn="l">
              <a:spcBef>
                <a:spcPts val="0"/>
              </a:spcBef>
              <a:spcAft>
                <a:spcPts val="0"/>
              </a:spcAft>
              <a:buNone/>
            </a:pPr>
            <a:r>
              <a:rPr b="1" lang="en" sz="1500">
                <a:solidFill>
                  <a:srgbClr val="000000"/>
                </a:solidFill>
              </a:rPr>
              <a:t>Menu Screen</a:t>
            </a:r>
            <a:r>
              <a:rPr lang="en" sz="1500">
                <a:solidFill>
                  <a:srgbClr val="000000"/>
                </a:solidFill>
              </a:rPr>
              <a:t>:</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Home icon</a:t>
            </a:r>
            <a:r>
              <a:rPr lang="en" sz="1500">
                <a:solidFill>
                  <a:srgbClr val="000000"/>
                </a:solidFill>
              </a:rPr>
              <a:t> for quick access, ensuring users can always navigate back to the main screen.</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Help Option</a:t>
            </a:r>
            <a:r>
              <a:rPr lang="en" sz="1500">
                <a:solidFill>
                  <a:srgbClr val="000000"/>
                </a:solidFill>
              </a:rPr>
              <a:t>: Easily accessible for users seeking customer support for more information about their delivery </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Settings Option</a:t>
            </a:r>
            <a:r>
              <a:rPr lang="en" sz="1500">
                <a:solidFill>
                  <a:srgbClr val="000000"/>
                </a:solidFill>
              </a:rPr>
              <a:t>:Allows users to access the setting screen</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Location Option</a:t>
            </a:r>
            <a:r>
              <a:rPr lang="en" sz="1500">
                <a:solidFill>
                  <a:srgbClr val="000000"/>
                </a:solidFill>
              </a:rPr>
              <a:t>: Allows users to access or modify location setting</a:t>
            </a:r>
            <a:endParaRPr sz="1500">
              <a:solidFill>
                <a:srgbClr val="000000"/>
              </a:solidFill>
            </a:endParaRPr>
          </a:p>
          <a:p>
            <a:pPr indent="0" lvl="0" marL="0" rtl="0" algn="l">
              <a:spcBef>
                <a:spcPts val="0"/>
              </a:spcBef>
              <a:spcAft>
                <a:spcPts val="0"/>
              </a:spcAft>
              <a:buNone/>
            </a:pPr>
            <a:r>
              <a:t/>
            </a:r>
            <a:endParaRPr sz="1500">
              <a:solidFill>
                <a:srgbClr val="000000"/>
              </a:solidFill>
            </a:endParaRPr>
          </a:p>
        </p:txBody>
      </p:sp>
      <p:grpSp>
        <p:nvGrpSpPr>
          <p:cNvPr id="219" name="Google Shape;219;p29"/>
          <p:cNvGrpSpPr/>
          <p:nvPr/>
        </p:nvGrpSpPr>
        <p:grpSpPr>
          <a:xfrm>
            <a:off x="5318775" y="37950"/>
            <a:ext cx="5143500" cy="5143500"/>
            <a:chOff x="5318775" y="37950"/>
            <a:chExt cx="5143500" cy="5143500"/>
          </a:xfrm>
        </p:grpSpPr>
        <p:pic>
          <p:nvPicPr>
            <p:cNvPr id="220" name="Google Shape;220;p29"/>
            <p:cNvPicPr preferRelativeResize="0"/>
            <p:nvPr/>
          </p:nvPicPr>
          <p:blipFill>
            <a:blip r:embed="rId3">
              <a:alphaModFix/>
            </a:blip>
            <a:stretch>
              <a:fillRect/>
            </a:stretch>
          </p:blipFill>
          <p:spPr>
            <a:xfrm>
              <a:off x="5318775" y="37950"/>
              <a:ext cx="5143500" cy="5143500"/>
            </a:xfrm>
            <a:prstGeom prst="rect">
              <a:avLst/>
            </a:prstGeom>
            <a:noFill/>
            <a:ln>
              <a:noFill/>
            </a:ln>
          </p:spPr>
        </p:pic>
        <p:pic>
          <p:nvPicPr>
            <p:cNvPr id="221" name="Google Shape;221;p29"/>
            <p:cNvPicPr preferRelativeResize="0"/>
            <p:nvPr/>
          </p:nvPicPr>
          <p:blipFill>
            <a:blip r:embed="rId4">
              <a:alphaModFix/>
            </a:blip>
            <a:stretch>
              <a:fillRect/>
            </a:stretch>
          </p:blipFill>
          <p:spPr>
            <a:xfrm>
              <a:off x="6902075" y="414097"/>
              <a:ext cx="1976899" cy="4391224"/>
            </a:xfrm>
            <a:prstGeom prst="rect">
              <a:avLst/>
            </a:prstGeom>
            <a:noFill/>
            <a:ln>
              <a:noFill/>
            </a:ln>
          </p:spPr>
        </p:pic>
      </p:grpSp>
      <p:sp>
        <p:nvSpPr>
          <p:cNvPr id="222" name="Google Shape;222;p29"/>
          <p:cNvSpPr txBox="1"/>
          <p:nvPr>
            <p:ph type="title"/>
          </p:nvPr>
        </p:nvSpPr>
        <p:spPr>
          <a:xfrm>
            <a:off x="311700" y="185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Settings </a:t>
            </a:r>
            <a:r>
              <a:rPr lang="en">
                <a:solidFill>
                  <a:srgbClr val="000000"/>
                </a:solidFill>
              </a:rPr>
              <a:t>and Top Menu Screens</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ctrTitle"/>
          </p:nvPr>
        </p:nvSpPr>
        <p:spPr>
          <a:xfrm>
            <a:off x="8" y="702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30"/>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29" name="Google Shape;229;p30"/>
          <p:cNvPicPr preferRelativeResize="0"/>
          <p:nvPr/>
        </p:nvPicPr>
        <p:blipFill>
          <a:blip r:embed="rId3">
            <a:alphaModFix/>
          </a:blip>
          <a:stretch>
            <a:fillRect/>
          </a:stretch>
        </p:blipFill>
        <p:spPr>
          <a:xfrm>
            <a:off x="-37100" y="-48900"/>
            <a:ext cx="9218199" cy="5241301"/>
          </a:xfrm>
          <a:prstGeom prst="rect">
            <a:avLst/>
          </a:prstGeom>
          <a:noFill/>
          <a:ln>
            <a:noFill/>
          </a:ln>
        </p:spPr>
      </p:pic>
      <p:sp>
        <p:nvSpPr>
          <p:cNvPr id="230" name="Google Shape;230;p30"/>
          <p:cNvSpPr txBox="1"/>
          <p:nvPr/>
        </p:nvSpPr>
        <p:spPr>
          <a:xfrm>
            <a:off x="322419" y="747681"/>
            <a:ext cx="1555800" cy="25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 L</a:t>
            </a:r>
            <a:r>
              <a:rPr lang="en" sz="1100">
                <a:latin typeface="Times New Roman"/>
                <a:ea typeface="Times New Roman"/>
                <a:cs typeface="Times New Roman"/>
                <a:sym typeface="Times New Roman"/>
              </a:rPr>
              <a:t>ocal </a:t>
            </a:r>
            <a:r>
              <a:rPr lang="en" sz="1100">
                <a:latin typeface="Times New Roman"/>
                <a:ea typeface="Times New Roman"/>
                <a:cs typeface="Times New Roman"/>
                <a:sym typeface="Times New Roman"/>
              </a:rPr>
              <a:t>businesses;</a:t>
            </a:r>
            <a:br>
              <a:rPr lang="en" sz="1100">
                <a:latin typeface="Times New Roman"/>
                <a:ea typeface="Times New Roman"/>
                <a:cs typeface="Times New Roman"/>
                <a:sym typeface="Times New Roman"/>
              </a:rPr>
            </a:br>
            <a:r>
              <a:rPr lang="en" sz="1100">
                <a:latin typeface="Times New Roman"/>
                <a:ea typeface="Times New Roman"/>
                <a:cs typeface="Times New Roman"/>
                <a:sym typeface="Times New Roman"/>
              </a:rPr>
              <a:t>- Restaurants; </a:t>
            </a:r>
            <a:br>
              <a:rPr lang="en" sz="1100">
                <a:latin typeface="Times New Roman"/>
                <a:ea typeface="Times New Roman"/>
                <a:cs typeface="Times New Roman"/>
                <a:sym typeface="Times New Roman"/>
              </a:rPr>
            </a:br>
            <a:r>
              <a:rPr lang="en" sz="1100">
                <a:latin typeface="Times New Roman"/>
                <a:ea typeface="Times New Roman"/>
                <a:cs typeface="Times New Roman"/>
                <a:sym typeface="Times New Roman"/>
              </a:rPr>
              <a:t>- Mail companies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(ex. Canada Post);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Warehouse Facilities</a:t>
            </a:r>
            <a:br>
              <a:rPr lang="en" sz="1100">
                <a:latin typeface="Times New Roman"/>
                <a:ea typeface="Times New Roman"/>
                <a:cs typeface="Times New Roman"/>
                <a:sym typeface="Times New Roman"/>
              </a:rPr>
            </a:br>
            <a:r>
              <a:rPr lang="en" sz="1100">
                <a:latin typeface="Times New Roman"/>
                <a:ea typeface="Times New Roman"/>
                <a:cs typeface="Times New Roman"/>
                <a:sym typeface="Times New Roman"/>
              </a:rPr>
              <a:t>(ex Amazon);</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Government and regulators;</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231" name="Google Shape;231;p30"/>
          <p:cNvSpPr txBox="1"/>
          <p:nvPr/>
        </p:nvSpPr>
        <p:spPr>
          <a:xfrm>
            <a:off x="2050831" y="798555"/>
            <a:ext cx="15558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 Keep Prices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Competetive;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Expand Customer base;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Maintain and expand partnerships;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Maintain our platform;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
        <p:nvSpPr>
          <p:cNvPr id="232" name="Google Shape;232;p30"/>
          <p:cNvSpPr txBox="1"/>
          <p:nvPr/>
        </p:nvSpPr>
        <p:spPr>
          <a:xfrm>
            <a:off x="2043951" y="2250254"/>
            <a:ext cx="15558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 </a:t>
            </a:r>
            <a:r>
              <a:rPr lang="en" sz="1100">
                <a:latin typeface="Times New Roman"/>
                <a:ea typeface="Times New Roman"/>
                <a:cs typeface="Times New Roman"/>
                <a:sym typeface="Times New Roman"/>
              </a:rPr>
              <a:t>Network Connectivity and availability</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Gathered Data;</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Engineers and other staff;</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Delivery Robots; </a:t>
            </a:r>
            <a:endParaRPr sz="1100">
              <a:latin typeface="Times New Roman"/>
              <a:ea typeface="Times New Roman"/>
              <a:cs typeface="Times New Roman"/>
              <a:sym typeface="Times New Roman"/>
            </a:endParaRPr>
          </a:p>
        </p:txBody>
      </p:sp>
      <p:sp>
        <p:nvSpPr>
          <p:cNvPr id="233" name="Google Shape;233;p30"/>
          <p:cNvSpPr txBox="1"/>
          <p:nvPr/>
        </p:nvSpPr>
        <p:spPr>
          <a:xfrm>
            <a:off x="4382600" y="100251"/>
            <a:ext cx="9012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PetasosExpress</a:t>
            </a:r>
            <a:endParaRPr sz="800">
              <a:latin typeface="Times New Roman"/>
              <a:ea typeface="Times New Roman"/>
              <a:cs typeface="Times New Roman"/>
              <a:sym typeface="Times New Roman"/>
            </a:endParaRPr>
          </a:p>
        </p:txBody>
      </p:sp>
      <p:sp>
        <p:nvSpPr>
          <p:cNvPr id="234" name="Google Shape;234;p30"/>
          <p:cNvSpPr txBox="1"/>
          <p:nvPr/>
        </p:nvSpPr>
        <p:spPr>
          <a:xfrm>
            <a:off x="6138535" y="100251"/>
            <a:ext cx="10926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Hermes Logistics</a:t>
            </a:r>
            <a:endParaRPr sz="800">
              <a:latin typeface="Times New Roman"/>
              <a:ea typeface="Times New Roman"/>
              <a:cs typeface="Times New Roman"/>
              <a:sym typeface="Times New Roman"/>
            </a:endParaRPr>
          </a:p>
        </p:txBody>
      </p:sp>
      <p:sp>
        <p:nvSpPr>
          <p:cNvPr id="235" name="Google Shape;235;p30"/>
          <p:cNvSpPr txBox="1"/>
          <p:nvPr/>
        </p:nvSpPr>
        <p:spPr>
          <a:xfrm>
            <a:off x="8399484" y="193298"/>
            <a:ext cx="734400" cy="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Times New Roman"/>
                <a:ea typeface="Times New Roman"/>
                <a:cs typeface="Times New Roman"/>
                <a:sym typeface="Times New Roman"/>
              </a:rPr>
              <a:t>Oct. 6th</a:t>
            </a:r>
            <a:endParaRPr sz="600">
              <a:latin typeface="Times New Roman"/>
              <a:ea typeface="Times New Roman"/>
              <a:cs typeface="Times New Roman"/>
              <a:sym typeface="Times New Roman"/>
            </a:endParaRPr>
          </a:p>
        </p:txBody>
      </p:sp>
      <p:sp>
        <p:nvSpPr>
          <p:cNvPr id="236" name="Google Shape;236;p30"/>
          <p:cNvSpPr txBox="1"/>
          <p:nvPr/>
        </p:nvSpPr>
        <p:spPr>
          <a:xfrm>
            <a:off x="3815108" y="780455"/>
            <a:ext cx="1555800" cy="26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 </a:t>
            </a:r>
            <a:r>
              <a:rPr lang="en" sz="1000">
                <a:latin typeface="Times New Roman"/>
                <a:ea typeface="Times New Roman"/>
                <a:cs typeface="Times New Roman"/>
                <a:sym typeface="Times New Roman"/>
              </a:rPr>
              <a:t>Eco-</a:t>
            </a:r>
            <a:r>
              <a:rPr lang="en" sz="1000">
                <a:latin typeface="Times New Roman"/>
                <a:ea typeface="Times New Roman"/>
                <a:cs typeface="Times New Roman"/>
                <a:sym typeface="Times New Roman"/>
              </a:rPr>
              <a:t>friendliness;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Independence from human factors;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Cashless payments;</a:t>
            </a:r>
            <a:endParaRPr sz="1000">
              <a:latin typeface="Times New Roman"/>
              <a:ea typeface="Times New Roman"/>
              <a:cs typeface="Times New Roman"/>
              <a:sym typeface="Times New Roman"/>
            </a:endParaRPr>
          </a:p>
        </p:txBody>
      </p:sp>
      <p:sp>
        <p:nvSpPr>
          <p:cNvPr id="237" name="Google Shape;237;p30"/>
          <p:cNvSpPr txBox="1"/>
          <p:nvPr/>
        </p:nvSpPr>
        <p:spPr>
          <a:xfrm>
            <a:off x="5528676" y="790396"/>
            <a:ext cx="15558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 Self Service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-Troubleshooting support </a:t>
            </a:r>
            <a:endParaRPr sz="1000">
              <a:latin typeface="Times New Roman"/>
              <a:ea typeface="Times New Roman"/>
              <a:cs typeface="Times New Roman"/>
              <a:sym typeface="Times New Roman"/>
            </a:endParaRPr>
          </a:p>
        </p:txBody>
      </p:sp>
      <p:sp>
        <p:nvSpPr>
          <p:cNvPr id="238" name="Google Shape;238;p30"/>
          <p:cNvSpPr txBox="1"/>
          <p:nvPr/>
        </p:nvSpPr>
        <p:spPr>
          <a:xfrm>
            <a:off x="5528676" y="2250254"/>
            <a:ext cx="15558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 Free media coverage;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Social Media;</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Word of Mouth;</a:t>
            </a:r>
            <a:endParaRPr sz="1000">
              <a:latin typeface="Times New Roman"/>
              <a:ea typeface="Times New Roman"/>
              <a:cs typeface="Times New Roman"/>
              <a:sym typeface="Times New Roman"/>
            </a:endParaRPr>
          </a:p>
        </p:txBody>
      </p:sp>
      <p:sp>
        <p:nvSpPr>
          <p:cNvPr id="239" name="Google Shape;239;p30"/>
          <p:cNvSpPr txBox="1"/>
          <p:nvPr/>
        </p:nvSpPr>
        <p:spPr>
          <a:xfrm>
            <a:off x="7242269" y="740649"/>
            <a:ext cx="1555800" cy="27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 - Individual Stores and companies;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Remote Workers;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Elderly,</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sp>
        <p:nvSpPr>
          <p:cNvPr id="240" name="Google Shape;240;p30"/>
          <p:cNvSpPr txBox="1"/>
          <p:nvPr/>
        </p:nvSpPr>
        <p:spPr>
          <a:xfrm>
            <a:off x="321184" y="3746042"/>
            <a:ext cx="4061400" cy="7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 </a:t>
            </a:r>
            <a:r>
              <a:rPr lang="en" sz="1100">
                <a:latin typeface="Times New Roman"/>
                <a:ea typeface="Times New Roman"/>
                <a:cs typeface="Times New Roman"/>
                <a:sym typeface="Times New Roman"/>
              </a:rPr>
              <a:t>Advertisement;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a:t>
            </a:r>
            <a:r>
              <a:rPr lang="en" sz="1100">
                <a:latin typeface="Times New Roman"/>
                <a:ea typeface="Times New Roman"/>
                <a:cs typeface="Times New Roman"/>
                <a:sym typeface="Times New Roman"/>
              </a:rPr>
              <a:t>Platform maintenance;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Robots maintenance;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Transaction fees;</a:t>
            </a:r>
            <a:endParaRPr sz="1100">
              <a:latin typeface="Times New Roman"/>
              <a:ea typeface="Times New Roman"/>
              <a:cs typeface="Times New Roman"/>
              <a:sym typeface="Times New Roman"/>
            </a:endParaRPr>
          </a:p>
        </p:txBody>
      </p:sp>
      <p:sp>
        <p:nvSpPr>
          <p:cNvPr id="241" name="Google Shape;241;p30"/>
          <p:cNvSpPr txBox="1"/>
          <p:nvPr/>
        </p:nvSpPr>
        <p:spPr>
          <a:xfrm>
            <a:off x="4736600" y="3710113"/>
            <a:ext cx="4061400" cy="7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 </a:t>
            </a:r>
            <a:r>
              <a:rPr lang="en" sz="1100">
                <a:latin typeface="Times New Roman"/>
                <a:ea typeface="Times New Roman"/>
                <a:cs typeface="Times New Roman"/>
                <a:sym typeface="Times New Roman"/>
              </a:rPr>
              <a:t>Subscription with local </a:t>
            </a:r>
            <a:r>
              <a:rPr lang="en" sz="1100">
                <a:latin typeface="Times New Roman"/>
                <a:ea typeface="Times New Roman"/>
                <a:cs typeface="Times New Roman"/>
                <a:sym typeface="Times New Roman"/>
              </a:rPr>
              <a:t>businesses;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Markup on items;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Service and t</a:t>
            </a:r>
            <a:r>
              <a:rPr lang="en" sz="1100">
                <a:latin typeface="Times New Roman"/>
                <a:ea typeface="Times New Roman"/>
                <a:cs typeface="Times New Roman"/>
                <a:sym typeface="Times New Roman"/>
              </a:rPr>
              <a:t>ransactions</a:t>
            </a:r>
            <a:r>
              <a:rPr lang="en" sz="1100">
                <a:latin typeface="Times New Roman"/>
                <a:ea typeface="Times New Roman"/>
                <a:cs typeface="Times New Roman"/>
                <a:sym typeface="Times New Roman"/>
              </a:rPr>
              <a:t> fee; </a:t>
            </a:r>
            <a:endParaRPr sz="11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311700" y="329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Our Gantt Chart</a:t>
            </a:r>
            <a:endParaRPr>
              <a:solidFill>
                <a:srgbClr val="000000"/>
              </a:solidFill>
            </a:endParaRPr>
          </a:p>
        </p:txBody>
      </p:sp>
      <p:pic>
        <p:nvPicPr>
          <p:cNvPr id="247" name="Google Shape;247;p31"/>
          <p:cNvPicPr preferRelativeResize="0"/>
          <p:nvPr/>
        </p:nvPicPr>
        <p:blipFill>
          <a:blip r:embed="rId3">
            <a:alphaModFix/>
          </a:blip>
          <a:stretch>
            <a:fillRect/>
          </a:stretch>
        </p:blipFill>
        <p:spPr>
          <a:xfrm>
            <a:off x="1189950" y="976525"/>
            <a:ext cx="6764084" cy="3991025"/>
          </a:xfrm>
          <a:prstGeom prst="rect">
            <a:avLst/>
          </a:prstGeom>
          <a:noFill/>
          <a:ln cap="flat" cmpd="sng" w="76200">
            <a:solidFill>
              <a:srgbClr val="96351E"/>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1728750" y="461150"/>
            <a:ext cx="5686500" cy="55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How github was implemented</a:t>
            </a:r>
            <a:endParaRPr>
              <a:solidFill>
                <a:srgbClr val="000000"/>
              </a:solidFill>
            </a:endParaRPr>
          </a:p>
        </p:txBody>
      </p:sp>
      <p:pic>
        <p:nvPicPr>
          <p:cNvPr id="253" name="Google Shape;253;p32"/>
          <p:cNvPicPr preferRelativeResize="0"/>
          <p:nvPr/>
        </p:nvPicPr>
        <p:blipFill rotWithShape="1">
          <a:blip r:embed="rId3">
            <a:alphaModFix/>
          </a:blip>
          <a:srcRect b="0" l="0" r="17776" t="1019"/>
          <a:stretch/>
        </p:blipFill>
        <p:spPr>
          <a:xfrm>
            <a:off x="2561325" y="1446850"/>
            <a:ext cx="6551101" cy="3659824"/>
          </a:xfrm>
          <a:prstGeom prst="rect">
            <a:avLst/>
          </a:prstGeom>
          <a:noFill/>
          <a:ln cap="flat" cmpd="sng" w="38100">
            <a:solidFill>
              <a:srgbClr val="96351E"/>
            </a:solidFill>
            <a:prstDash val="solid"/>
            <a:round/>
            <a:headEnd len="sm" w="sm" type="none"/>
            <a:tailEnd len="sm" w="sm" type="none"/>
          </a:ln>
        </p:spPr>
      </p:pic>
      <p:sp>
        <p:nvSpPr>
          <p:cNvPr id="254" name="Google Shape;254;p32"/>
          <p:cNvSpPr txBox="1"/>
          <p:nvPr/>
        </p:nvSpPr>
        <p:spPr>
          <a:xfrm>
            <a:off x="-68175" y="1015850"/>
            <a:ext cx="2629800" cy="3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 sz="1600">
                <a:latin typeface="Roboto"/>
                <a:ea typeface="Roboto"/>
                <a:cs typeface="Roboto"/>
                <a:sym typeface="Roboto"/>
              </a:rPr>
              <a:t>Collaboration: </a:t>
            </a:r>
            <a:r>
              <a:rPr lang="en" sz="1600">
                <a:latin typeface="Roboto"/>
                <a:ea typeface="Roboto"/>
                <a:cs typeface="Roboto"/>
                <a:sym typeface="Roboto"/>
              </a:rPr>
              <a:t>GitHub's pull requests and reviews promote team discussion, code quality, and consistency.</a:t>
            </a:r>
            <a:endParaRPr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 sz="1600">
                <a:latin typeface="Roboto"/>
                <a:ea typeface="Roboto"/>
                <a:cs typeface="Roboto"/>
                <a:sym typeface="Roboto"/>
              </a:rPr>
              <a:t>Version Control: </a:t>
            </a:r>
            <a:r>
              <a:rPr lang="en" sz="1600">
                <a:latin typeface="Roboto"/>
                <a:ea typeface="Roboto"/>
                <a:cs typeface="Roboto"/>
                <a:sym typeface="Roboto"/>
              </a:rPr>
              <a:t>GitHub tracks and manages project changes, allowing simultaneous work without conflicts.</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Why choose us versus our competitors?</a:t>
            </a:r>
            <a:endParaRPr>
              <a:solidFill>
                <a:srgbClr val="000000"/>
              </a:solidFill>
            </a:endParaRPr>
          </a:p>
        </p:txBody>
      </p:sp>
      <p:sp>
        <p:nvSpPr>
          <p:cNvPr id="260" name="Google Shape;26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000000"/>
                </a:solidFill>
              </a:rPr>
              <a:t>Elevate your delivery experience with PetasosExpress, where innovation meets convenience. Unlike traditional services relying on human drivers, our cutting-edge robotic fleet glides effortlessly from one point to another, unhindered by traffic or other earthly obstacles. Embrace the future of logistics - swift, reliable, and hassle-free. Your packages, our priority.</a:t>
            </a:r>
            <a:endParaRPr sz="23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Your Questions Matter!</a:t>
            </a:r>
            <a:endParaRPr>
              <a:solidFill>
                <a:srgbClr val="000000"/>
              </a:solidFill>
            </a:endParaRPr>
          </a:p>
        </p:txBody>
      </p:sp>
      <p:sp>
        <p:nvSpPr>
          <p:cNvPr id="266" name="Google Shape;26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rPr>
              <a:t>We genuinely care about your inquiries. Your questions guide us, shaping PetasosExpress into a groundbreaking delivery solution. The more you ask, the better we can adapt, making this app the future of delivery – a collaborative effort with all of you. So please, don't hesitate to share your thoughts and questions!</a:t>
            </a:r>
            <a:endParaRPr sz="2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553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Members:</a:t>
            </a:r>
            <a:endParaRPr>
              <a:solidFill>
                <a:srgbClr val="000000"/>
              </a:solidFill>
            </a:endParaRPr>
          </a:p>
        </p:txBody>
      </p:sp>
      <p:sp>
        <p:nvSpPr>
          <p:cNvPr id="123" name="Google Shape;123;p18"/>
          <p:cNvSpPr txBox="1"/>
          <p:nvPr>
            <p:ph idx="1" type="body"/>
          </p:nvPr>
        </p:nvSpPr>
        <p:spPr>
          <a:xfrm>
            <a:off x="311700" y="1358225"/>
            <a:ext cx="8520600" cy="3416400"/>
          </a:xfrm>
          <a:prstGeom prst="rect">
            <a:avLst/>
          </a:prstGeom>
        </p:spPr>
        <p:txBody>
          <a:bodyPr anchorCtr="0" anchor="t" bIns="91425" lIns="91425" spcFirstLastPara="1" rIns="91425" wrap="square" tIns="91425">
            <a:noAutofit/>
          </a:bodyPr>
          <a:lstStyle/>
          <a:p>
            <a:pPr indent="-152400" lvl="0" marL="360000" rtl="0" algn="l">
              <a:lnSpc>
                <a:spcPct val="150000"/>
              </a:lnSpc>
              <a:spcBef>
                <a:spcPts val="0"/>
              </a:spcBef>
              <a:spcAft>
                <a:spcPts val="0"/>
              </a:spcAft>
              <a:buClr>
                <a:srgbClr val="000000"/>
              </a:buClr>
              <a:buSzPts val="2400"/>
              <a:buFont typeface="Times New Roman"/>
              <a:buChar char="●"/>
            </a:pPr>
            <a:r>
              <a:rPr lang="en" sz="2400">
                <a:solidFill>
                  <a:srgbClr val="000000"/>
                </a:solidFill>
                <a:latin typeface="Times New Roman"/>
                <a:ea typeface="Times New Roman"/>
                <a:cs typeface="Times New Roman"/>
                <a:sym typeface="Times New Roman"/>
              </a:rPr>
              <a:t>Illia Myrza Popov (n01421791) - Distance and GPS sensors</a:t>
            </a:r>
            <a:endParaRPr sz="2400">
              <a:solidFill>
                <a:srgbClr val="000000"/>
              </a:solidFill>
              <a:latin typeface="Times New Roman"/>
              <a:ea typeface="Times New Roman"/>
              <a:cs typeface="Times New Roman"/>
              <a:sym typeface="Times New Roman"/>
            </a:endParaRPr>
          </a:p>
          <a:p>
            <a:pPr indent="-152400" lvl="0" marL="360000" rtl="0" algn="l">
              <a:lnSpc>
                <a:spcPct val="150000"/>
              </a:lnSpc>
              <a:spcBef>
                <a:spcPts val="0"/>
              </a:spcBef>
              <a:spcAft>
                <a:spcPts val="0"/>
              </a:spcAft>
              <a:buClr>
                <a:srgbClr val="000000"/>
              </a:buClr>
              <a:buSzPts val="2400"/>
              <a:buFont typeface="Times New Roman"/>
              <a:buChar char="●"/>
            </a:pPr>
            <a:r>
              <a:rPr lang="en" sz="2400">
                <a:solidFill>
                  <a:srgbClr val="000000"/>
                </a:solidFill>
                <a:latin typeface="Times New Roman"/>
                <a:ea typeface="Times New Roman"/>
                <a:cs typeface="Times New Roman"/>
                <a:sym typeface="Times New Roman"/>
              </a:rPr>
              <a:t>Ahmad Aljawish (n01375348) - Balance Sensor</a:t>
            </a:r>
            <a:endParaRPr sz="2400">
              <a:solidFill>
                <a:srgbClr val="000000"/>
              </a:solidFill>
              <a:latin typeface="Times New Roman"/>
              <a:ea typeface="Times New Roman"/>
              <a:cs typeface="Times New Roman"/>
              <a:sym typeface="Times New Roman"/>
            </a:endParaRPr>
          </a:p>
          <a:p>
            <a:pPr indent="-152400" lvl="0" marL="360000" rtl="0" algn="l">
              <a:lnSpc>
                <a:spcPct val="150000"/>
              </a:lnSpc>
              <a:spcBef>
                <a:spcPts val="0"/>
              </a:spcBef>
              <a:spcAft>
                <a:spcPts val="0"/>
              </a:spcAft>
              <a:buClr>
                <a:srgbClr val="000000"/>
              </a:buClr>
              <a:buSzPts val="2400"/>
              <a:buFont typeface="Times New Roman"/>
              <a:buChar char="●"/>
            </a:pPr>
            <a:r>
              <a:rPr lang="en" sz="2400">
                <a:solidFill>
                  <a:srgbClr val="000000"/>
                </a:solidFill>
                <a:latin typeface="Times New Roman"/>
                <a:ea typeface="Times New Roman"/>
                <a:cs typeface="Times New Roman"/>
                <a:sym typeface="Times New Roman"/>
              </a:rPr>
              <a:t>William Margalik (n01479878) - Motor Sensor</a:t>
            </a:r>
            <a:endParaRPr sz="2400">
              <a:solidFill>
                <a:srgbClr val="000000"/>
              </a:solidFill>
              <a:latin typeface="Times New Roman"/>
              <a:ea typeface="Times New Roman"/>
              <a:cs typeface="Times New Roman"/>
              <a:sym typeface="Times New Roman"/>
            </a:endParaRPr>
          </a:p>
          <a:p>
            <a:pPr indent="-146050" lvl="0" marL="360000" rtl="0" algn="l">
              <a:lnSpc>
                <a:spcPct val="150000"/>
              </a:lnSpc>
              <a:spcBef>
                <a:spcPts val="0"/>
              </a:spcBef>
              <a:spcAft>
                <a:spcPts val="0"/>
              </a:spcAft>
              <a:buClr>
                <a:srgbClr val="000000"/>
              </a:buClr>
              <a:buSzPts val="2300"/>
              <a:buFont typeface="Times New Roman"/>
              <a:buChar char="●"/>
            </a:pPr>
            <a:r>
              <a:rPr lang="en" sz="2400">
                <a:solidFill>
                  <a:srgbClr val="000000"/>
                </a:solidFill>
                <a:latin typeface="Times New Roman"/>
                <a:ea typeface="Times New Roman"/>
                <a:cs typeface="Times New Roman"/>
                <a:sym typeface="Times New Roman"/>
              </a:rPr>
              <a:t>Dylan Ashton (n01442206) - Proximity Sensor</a:t>
            </a:r>
            <a:endParaRPr sz="2800">
              <a:solidFill>
                <a:srgbClr val="000000"/>
              </a:solidFill>
            </a:endParaRPr>
          </a:p>
        </p:txBody>
      </p:sp>
      <p:sp>
        <p:nvSpPr>
          <p:cNvPr id="124" name="Google Shape;124;p18"/>
          <p:cNvSpPr txBox="1"/>
          <p:nvPr/>
        </p:nvSpPr>
        <p:spPr>
          <a:xfrm>
            <a:off x="356625" y="153150"/>
            <a:ext cx="1360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Group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What Exactly is PetasosExpress?</a:t>
            </a:r>
            <a:endParaRPr>
              <a:solidFill>
                <a:srgbClr val="000000"/>
              </a:solidFill>
            </a:endParaRPr>
          </a:p>
        </p:txBody>
      </p:sp>
      <p:sp>
        <p:nvSpPr>
          <p:cNvPr id="130" name="Google Shape;13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rgbClr val="000000"/>
                </a:solidFill>
              </a:rPr>
              <a:t>Introducing PetasosExpress, the future of delivery! Experience swift, secure, and hassle-free deliveries with our advanced autonomous robots and intuitive app. Order, schedule pickups, and track deliveries seamlessly. </a:t>
            </a:r>
            <a:endParaRPr sz="2700">
              <a:solidFill>
                <a:srgbClr val="000000"/>
              </a:solidFill>
            </a:endParaRPr>
          </a:p>
          <a:p>
            <a:pPr indent="0" lvl="0" marL="0" rtl="0" algn="ctr">
              <a:spcBef>
                <a:spcPts val="0"/>
              </a:spcBef>
              <a:spcAft>
                <a:spcPts val="0"/>
              </a:spcAft>
              <a:buNone/>
            </a:pPr>
            <a:r>
              <a:rPr lang="en" sz="2100">
                <a:solidFill>
                  <a:srgbClr val="000000"/>
                </a:solidFill>
              </a:rPr>
              <a:t> </a:t>
            </a:r>
            <a:r>
              <a:rPr lang="en" sz="2500" u="sng">
                <a:solidFill>
                  <a:srgbClr val="000000"/>
                </a:solidFill>
              </a:rPr>
              <a:t>Welcome to the future of delivery!</a:t>
            </a:r>
            <a:endParaRPr sz="2500" u="sng">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functions and screen our delivery app provides:</a:t>
            </a:r>
            <a:endParaRPr>
              <a:solidFill>
                <a:srgbClr val="000000"/>
              </a:solidFill>
            </a:endParaRPr>
          </a:p>
        </p:txBody>
      </p:sp>
      <p:sp>
        <p:nvSpPr>
          <p:cNvPr id="136" name="Google Shape;13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Login Screen</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Home Screen</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GPS (Google Maps Interaction Menu)</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App Settings Configuration</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Help - If The Client Requires Assistance</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Different Sensors That The Client Can Interact with!</a:t>
            </a:r>
            <a:endParaRPr sz="21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Balance Sensor</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Distance Sensor</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Proximity Sensor</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Motors Sensor</a:t>
            </a:r>
            <a:endParaRPr sz="1700">
              <a:solidFill>
                <a:srgbClr val="000000"/>
              </a:solidFill>
            </a:endParaRPr>
          </a:p>
        </p:txBody>
      </p:sp>
      <p:pic>
        <p:nvPicPr>
          <p:cNvPr id="137" name="Google Shape;137;p20"/>
          <p:cNvPicPr preferRelativeResize="0"/>
          <p:nvPr/>
        </p:nvPicPr>
        <p:blipFill>
          <a:blip r:embed="rId3">
            <a:alphaModFix/>
          </a:blip>
          <a:stretch>
            <a:fillRect/>
          </a:stretch>
        </p:blipFill>
        <p:spPr>
          <a:xfrm>
            <a:off x="6287275" y="2208950"/>
            <a:ext cx="2856725" cy="2883425"/>
          </a:xfrm>
          <a:prstGeom prst="rect">
            <a:avLst/>
          </a:prstGeom>
          <a:noFill/>
          <a:ln>
            <a:noFill/>
          </a:ln>
        </p:spPr>
      </p:pic>
      <p:pic>
        <p:nvPicPr>
          <p:cNvPr id="138" name="Google Shape;138;p20"/>
          <p:cNvPicPr preferRelativeResize="0"/>
          <p:nvPr/>
        </p:nvPicPr>
        <p:blipFill>
          <a:blip r:embed="rId4">
            <a:alphaModFix/>
          </a:blip>
          <a:stretch>
            <a:fillRect/>
          </a:stretch>
        </p:blipFill>
        <p:spPr>
          <a:xfrm>
            <a:off x="7429125" y="2302975"/>
            <a:ext cx="986550" cy="215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3032600" y="0"/>
            <a:ext cx="5143500" cy="5143500"/>
          </a:xfrm>
          <a:prstGeom prst="rect">
            <a:avLst/>
          </a:prstGeom>
          <a:noFill/>
          <a:ln>
            <a:noFill/>
          </a:ln>
        </p:spPr>
      </p:pic>
      <p:sp>
        <p:nvSpPr>
          <p:cNvPr id="144" name="Google Shape;14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Authentication screens</a:t>
            </a:r>
            <a:endParaRPr>
              <a:solidFill>
                <a:srgbClr val="000000"/>
              </a:solidFill>
            </a:endParaRPr>
          </a:p>
        </p:txBody>
      </p:sp>
      <p:sp>
        <p:nvSpPr>
          <p:cNvPr id="145" name="Google Shape;145;p21"/>
          <p:cNvSpPr txBox="1"/>
          <p:nvPr>
            <p:ph idx="1" type="body"/>
          </p:nvPr>
        </p:nvSpPr>
        <p:spPr>
          <a:xfrm>
            <a:off x="311700" y="1152475"/>
            <a:ext cx="4188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Login Screen:</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Takes user Gmail and verifies if it exists in App’s database. Then App checks if the password corresponds to the Gmail. On success goes to the main screen.</a:t>
            </a:r>
            <a:endParaRPr b="1">
              <a:solidFill>
                <a:srgbClr val="000000"/>
              </a:solidFill>
            </a:endParaRPr>
          </a:p>
          <a:p>
            <a:pPr indent="0" lvl="0" marL="0" rtl="0" algn="l">
              <a:spcBef>
                <a:spcPts val="0"/>
              </a:spcBef>
              <a:spcAft>
                <a:spcPts val="0"/>
              </a:spcAft>
              <a:buNone/>
            </a:pPr>
            <a:r>
              <a:rPr b="1" lang="en">
                <a:solidFill>
                  <a:srgbClr val="000000"/>
                </a:solidFill>
              </a:rPr>
              <a:t>Registration:</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Takes users’ input (Gmail and password) and creates an account in the database. On success proceeds to the main screen.</a:t>
            </a:r>
            <a:endParaRPr b="1">
              <a:solidFill>
                <a:srgbClr val="000000"/>
              </a:solidFill>
            </a:endParaRPr>
          </a:p>
        </p:txBody>
      </p:sp>
      <p:pic>
        <p:nvPicPr>
          <p:cNvPr id="146" name="Google Shape;146;p21"/>
          <p:cNvPicPr preferRelativeResize="0"/>
          <p:nvPr/>
        </p:nvPicPr>
        <p:blipFill>
          <a:blip r:embed="rId4">
            <a:alphaModFix/>
          </a:blip>
          <a:stretch>
            <a:fillRect/>
          </a:stretch>
        </p:blipFill>
        <p:spPr>
          <a:xfrm>
            <a:off x="4631563" y="445413"/>
            <a:ext cx="1945574" cy="4321623"/>
          </a:xfrm>
          <a:prstGeom prst="rect">
            <a:avLst/>
          </a:prstGeom>
          <a:noFill/>
          <a:ln>
            <a:noFill/>
          </a:ln>
        </p:spPr>
      </p:pic>
      <p:grpSp>
        <p:nvGrpSpPr>
          <p:cNvPr id="147" name="Google Shape;147;p21"/>
          <p:cNvGrpSpPr/>
          <p:nvPr/>
        </p:nvGrpSpPr>
        <p:grpSpPr>
          <a:xfrm>
            <a:off x="5300050" y="0"/>
            <a:ext cx="5143500" cy="5143500"/>
            <a:chOff x="802700" y="0"/>
            <a:chExt cx="5143500" cy="5143500"/>
          </a:xfrm>
        </p:grpSpPr>
        <p:pic>
          <p:nvPicPr>
            <p:cNvPr id="148" name="Google Shape;148;p21"/>
            <p:cNvPicPr preferRelativeResize="0"/>
            <p:nvPr/>
          </p:nvPicPr>
          <p:blipFill>
            <a:blip r:embed="rId3">
              <a:alphaModFix/>
            </a:blip>
            <a:stretch>
              <a:fillRect/>
            </a:stretch>
          </p:blipFill>
          <p:spPr>
            <a:xfrm>
              <a:off x="802700" y="0"/>
              <a:ext cx="5143500" cy="5143500"/>
            </a:xfrm>
            <a:prstGeom prst="rect">
              <a:avLst/>
            </a:prstGeom>
            <a:noFill/>
            <a:ln>
              <a:noFill/>
            </a:ln>
          </p:spPr>
        </p:pic>
        <p:pic>
          <p:nvPicPr>
            <p:cNvPr id="149" name="Google Shape;149;p21"/>
            <p:cNvPicPr preferRelativeResize="0"/>
            <p:nvPr/>
          </p:nvPicPr>
          <p:blipFill>
            <a:blip r:embed="rId5">
              <a:alphaModFix/>
            </a:blip>
            <a:stretch>
              <a:fillRect/>
            </a:stretch>
          </p:blipFill>
          <p:spPr>
            <a:xfrm>
              <a:off x="2386050" y="445025"/>
              <a:ext cx="1967700" cy="427347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Navigation between Screens</a:t>
            </a:r>
            <a:endParaRPr>
              <a:solidFill>
                <a:srgbClr val="000000"/>
              </a:solidFill>
            </a:endParaRPr>
          </a:p>
        </p:txBody>
      </p:sp>
      <p:sp>
        <p:nvSpPr>
          <p:cNvPr id="155" name="Google Shape;155;p22"/>
          <p:cNvSpPr txBox="1"/>
          <p:nvPr>
            <p:ph idx="1" type="body"/>
          </p:nvPr>
        </p:nvSpPr>
        <p:spPr>
          <a:xfrm>
            <a:off x="311700" y="1152475"/>
            <a:ext cx="580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rPr>
              <a:t>Intuitive Access: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Provides users easy access to diverse features like ordering, tracking, and sensor screens.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Enhances user experience via intuitive, one-touch navigation.</a:t>
            </a:r>
            <a:endParaRPr b="1" sz="1500">
              <a:solidFill>
                <a:srgbClr val="000000"/>
              </a:solidFill>
            </a:endParaRPr>
          </a:p>
          <a:p>
            <a:pPr indent="0" lvl="0" marL="0" rtl="0" algn="l">
              <a:spcBef>
                <a:spcPts val="0"/>
              </a:spcBef>
              <a:spcAft>
                <a:spcPts val="0"/>
              </a:spcAft>
              <a:buNone/>
            </a:pPr>
            <a:r>
              <a:t/>
            </a:r>
            <a:endParaRPr b="1" sz="1500">
              <a:solidFill>
                <a:srgbClr val="000000"/>
              </a:solidFill>
            </a:endParaRPr>
          </a:p>
          <a:p>
            <a:pPr indent="0" lvl="0" marL="0" rtl="0" algn="l">
              <a:spcBef>
                <a:spcPts val="0"/>
              </a:spcBef>
              <a:spcAft>
                <a:spcPts val="0"/>
              </a:spcAft>
              <a:buNone/>
            </a:pPr>
            <a:r>
              <a:rPr b="1" lang="en" sz="1500">
                <a:solidFill>
                  <a:srgbClr val="000000"/>
                </a:solidFill>
              </a:rPr>
              <a:t>Space-Efficient Design:</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Optimizes screen space by neatly organizing functions in a hidden drawer.</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Maintains a clutter-free layout, ensuring seamless user interaction.</a:t>
            </a:r>
            <a:endParaRPr b="1" sz="1500">
              <a:solidFill>
                <a:srgbClr val="000000"/>
              </a:solidFill>
            </a:endParaRPr>
          </a:p>
        </p:txBody>
      </p:sp>
      <p:grpSp>
        <p:nvGrpSpPr>
          <p:cNvPr id="156" name="Google Shape;156;p22"/>
          <p:cNvGrpSpPr/>
          <p:nvPr/>
        </p:nvGrpSpPr>
        <p:grpSpPr>
          <a:xfrm>
            <a:off x="4653875" y="0"/>
            <a:ext cx="5143500" cy="5143500"/>
            <a:chOff x="2000250" y="0"/>
            <a:chExt cx="5143500" cy="5143500"/>
          </a:xfrm>
        </p:grpSpPr>
        <p:pic>
          <p:nvPicPr>
            <p:cNvPr id="157" name="Google Shape;157;p22"/>
            <p:cNvPicPr preferRelativeResize="0"/>
            <p:nvPr/>
          </p:nvPicPr>
          <p:blipFill>
            <a:blip r:embed="rId3">
              <a:alphaModFix/>
            </a:blip>
            <a:stretch>
              <a:fillRect/>
            </a:stretch>
          </p:blipFill>
          <p:spPr>
            <a:xfrm>
              <a:off x="2000250" y="0"/>
              <a:ext cx="5143500" cy="5143500"/>
            </a:xfrm>
            <a:prstGeom prst="rect">
              <a:avLst/>
            </a:prstGeom>
            <a:noFill/>
            <a:ln>
              <a:noFill/>
            </a:ln>
          </p:spPr>
        </p:pic>
        <p:pic>
          <p:nvPicPr>
            <p:cNvPr id="158" name="Google Shape;158;p22"/>
            <p:cNvPicPr preferRelativeResize="0"/>
            <p:nvPr/>
          </p:nvPicPr>
          <p:blipFill>
            <a:blip r:embed="rId4">
              <a:alphaModFix/>
            </a:blip>
            <a:stretch>
              <a:fillRect/>
            </a:stretch>
          </p:blipFill>
          <p:spPr>
            <a:xfrm>
              <a:off x="3594138" y="417825"/>
              <a:ext cx="1955726" cy="43078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279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Home screen</a:t>
            </a:r>
            <a:endParaRPr>
              <a:solidFill>
                <a:srgbClr val="000000"/>
              </a:solidFill>
            </a:endParaRPr>
          </a:p>
        </p:txBody>
      </p:sp>
      <p:sp>
        <p:nvSpPr>
          <p:cNvPr id="164" name="Google Shape;164;p23"/>
          <p:cNvSpPr txBox="1"/>
          <p:nvPr>
            <p:ph idx="1" type="body"/>
          </p:nvPr>
        </p:nvSpPr>
        <p:spPr>
          <a:xfrm>
            <a:off x="311700" y="1029150"/>
            <a:ext cx="622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rPr>
              <a:t>Search Bar</a:t>
            </a:r>
            <a:r>
              <a:rPr b="1" lang="en" sz="1500">
                <a:solidFill>
                  <a:srgbClr val="000000"/>
                </a:solidFill>
              </a:rPr>
              <a:t>:</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Provides users with a fast way to find extra locations and places to shop</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Enables users to explore a wide range of options without navigating multiple screens</a:t>
            </a:r>
            <a:endParaRPr b="1" sz="1500">
              <a:solidFill>
                <a:srgbClr val="000000"/>
              </a:solidFill>
            </a:endParaRPr>
          </a:p>
          <a:p>
            <a:pPr indent="0" lvl="0" marL="0" rtl="0" algn="l">
              <a:spcBef>
                <a:spcPts val="0"/>
              </a:spcBef>
              <a:spcAft>
                <a:spcPts val="0"/>
              </a:spcAft>
              <a:buNone/>
            </a:pPr>
            <a:r>
              <a:t/>
            </a:r>
            <a:endParaRPr b="1" sz="1500">
              <a:solidFill>
                <a:srgbClr val="000000"/>
              </a:solidFill>
            </a:endParaRPr>
          </a:p>
          <a:p>
            <a:pPr indent="0" lvl="0" marL="0" rtl="0" algn="l">
              <a:spcBef>
                <a:spcPts val="0"/>
              </a:spcBef>
              <a:spcAft>
                <a:spcPts val="0"/>
              </a:spcAft>
              <a:buNone/>
            </a:pPr>
            <a:r>
              <a:rPr b="1" lang="en" sz="1500">
                <a:solidFill>
                  <a:srgbClr val="000000"/>
                </a:solidFill>
              </a:rPr>
              <a:t>Quick Access Buttons: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Offers access to various food options, catering to different tastes and preferences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Showcases a wide range of electronic devices and gadgets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Displays essential medical items such as medications, first aid kits, and health supplies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Includes other categories like clothing, home appliances, beauty products, and more</a:t>
            </a:r>
            <a:endParaRPr b="1" sz="1500">
              <a:solidFill>
                <a:srgbClr val="000000"/>
              </a:solidFill>
            </a:endParaRPr>
          </a:p>
          <a:p>
            <a:pPr indent="0" lvl="0" marL="0" rtl="0" algn="l">
              <a:spcBef>
                <a:spcPts val="0"/>
              </a:spcBef>
              <a:spcAft>
                <a:spcPts val="0"/>
              </a:spcAft>
              <a:buNone/>
            </a:pPr>
            <a:r>
              <a:t/>
            </a:r>
            <a:endParaRPr b="1" sz="1600">
              <a:solidFill>
                <a:srgbClr val="000000"/>
              </a:solidFill>
            </a:endParaRPr>
          </a:p>
        </p:txBody>
      </p:sp>
      <p:grpSp>
        <p:nvGrpSpPr>
          <p:cNvPr id="165" name="Google Shape;165;p23"/>
          <p:cNvGrpSpPr/>
          <p:nvPr/>
        </p:nvGrpSpPr>
        <p:grpSpPr>
          <a:xfrm>
            <a:off x="5090575" y="49025"/>
            <a:ext cx="5143500" cy="5143500"/>
            <a:chOff x="4366850" y="57650"/>
            <a:chExt cx="5143500" cy="5143500"/>
          </a:xfrm>
        </p:grpSpPr>
        <p:pic>
          <p:nvPicPr>
            <p:cNvPr id="166" name="Google Shape;166;p23"/>
            <p:cNvPicPr preferRelativeResize="0"/>
            <p:nvPr/>
          </p:nvPicPr>
          <p:blipFill>
            <a:blip r:embed="rId3">
              <a:alphaModFix/>
            </a:blip>
            <a:stretch>
              <a:fillRect/>
            </a:stretch>
          </p:blipFill>
          <p:spPr>
            <a:xfrm>
              <a:off x="4366850" y="57650"/>
              <a:ext cx="5143500" cy="5143500"/>
            </a:xfrm>
            <a:prstGeom prst="rect">
              <a:avLst/>
            </a:prstGeom>
            <a:noFill/>
            <a:ln>
              <a:noFill/>
            </a:ln>
          </p:spPr>
        </p:pic>
        <p:pic>
          <p:nvPicPr>
            <p:cNvPr id="167" name="Google Shape;167;p23"/>
            <p:cNvPicPr preferRelativeResize="0"/>
            <p:nvPr/>
          </p:nvPicPr>
          <p:blipFill>
            <a:blip r:embed="rId4">
              <a:alphaModFix/>
            </a:blip>
            <a:stretch>
              <a:fillRect/>
            </a:stretch>
          </p:blipFill>
          <p:spPr>
            <a:xfrm>
              <a:off x="5925450" y="473825"/>
              <a:ext cx="1984425" cy="4311148"/>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Gps Sensor screen</a:t>
            </a:r>
            <a:endParaRPr>
              <a:solidFill>
                <a:srgbClr val="000000"/>
              </a:solidFill>
            </a:endParaRPr>
          </a:p>
        </p:txBody>
      </p:sp>
      <p:sp>
        <p:nvSpPr>
          <p:cNvPr id="173" name="Google Shape;173;p24"/>
          <p:cNvSpPr txBox="1"/>
          <p:nvPr>
            <p:ph idx="1" type="body"/>
          </p:nvPr>
        </p:nvSpPr>
        <p:spPr>
          <a:xfrm>
            <a:off x="311700" y="1152475"/>
            <a:ext cx="6333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rPr>
              <a:t>Dynamic Mapping:</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Utilizes cutting-edge technology to showcase the real-time movement of our delivery robot on a dynamic map.</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Offers users a live, animated display of the robot's path, allowing them to visualize its journey as it happens.</a:t>
            </a:r>
            <a:endParaRPr b="1" sz="1500">
              <a:solidFill>
                <a:srgbClr val="000000"/>
              </a:solidFill>
            </a:endParaRPr>
          </a:p>
          <a:p>
            <a:pPr indent="0" lvl="0" marL="0" rtl="0" algn="l">
              <a:spcBef>
                <a:spcPts val="0"/>
              </a:spcBef>
              <a:spcAft>
                <a:spcPts val="0"/>
              </a:spcAft>
              <a:buNone/>
            </a:pPr>
            <a:r>
              <a:t/>
            </a:r>
            <a:endParaRPr b="1" sz="1500">
              <a:solidFill>
                <a:srgbClr val="000000"/>
              </a:solidFill>
            </a:endParaRPr>
          </a:p>
          <a:p>
            <a:pPr indent="0" lvl="0" marL="0" rtl="0" algn="l">
              <a:spcBef>
                <a:spcPts val="0"/>
              </a:spcBef>
              <a:spcAft>
                <a:spcPts val="0"/>
              </a:spcAft>
              <a:buNone/>
            </a:pPr>
            <a:r>
              <a:rPr b="1" lang="en" sz="1500">
                <a:solidFill>
                  <a:srgbClr val="000000"/>
                </a:solidFill>
              </a:rPr>
              <a:t>Interactive Exploration:</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Empowers users with interactive controls, enabling effortless zooming in and out for detailed geographical perspectives.</a:t>
            </a:r>
            <a:endParaRPr b="1"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Facilitates exploration of the surrounding area, allowing users to familiarize themselves with the robot's route and destination.</a:t>
            </a:r>
            <a:endParaRPr b="1" sz="1500">
              <a:solidFill>
                <a:srgbClr val="000000"/>
              </a:solidFill>
            </a:endParaRPr>
          </a:p>
          <a:p>
            <a:pPr indent="0" lvl="0" marL="0" rtl="0" algn="l">
              <a:spcBef>
                <a:spcPts val="0"/>
              </a:spcBef>
              <a:spcAft>
                <a:spcPts val="0"/>
              </a:spcAft>
              <a:buNone/>
            </a:pPr>
            <a:r>
              <a:t/>
            </a:r>
            <a:endParaRPr b="1" sz="1500">
              <a:solidFill>
                <a:srgbClr val="000000"/>
              </a:solidFill>
            </a:endParaRPr>
          </a:p>
        </p:txBody>
      </p:sp>
      <p:grpSp>
        <p:nvGrpSpPr>
          <p:cNvPr id="174" name="Google Shape;174;p24"/>
          <p:cNvGrpSpPr/>
          <p:nvPr/>
        </p:nvGrpSpPr>
        <p:grpSpPr>
          <a:xfrm>
            <a:off x="5248300" y="0"/>
            <a:ext cx="5143500" cy="5143500"/>
            <a:chOff x="3077175" y="288925"/>
            <a:chExt cx="5143500" cy="5143500"/>
          </a:xfrm>
        </p:grpSpPr>
        <p:pic>
          <p:nvPicPr>
            <p:cNvPr id="175" name="Google Shape;175;p24"/>
            <p:cNvPicPr preferRelativeResize="0"/>
            <p:nvPr/>
          </p:nvPicPr>
          <p:blipFill>
            <a:blip r:embed="rId3">
              <a:alphaModFix/>
            </a:blip>
            <a:stretch>
              <a:fillRect/>
            </a:stretch>
          </p:blipFill>
          <p:spPr>
            <a:xfrm>
              <a:off x="3077175" y="288925"/>
              <a:ext cx="5143500" cy="5143500"/>
            </a:xfrm>
            <a:prstGeom prst="rect">
              <a:avLst/>
            </a:prstGeom>
            <a:noFill/>
            <a:ln>
              <a:noFill/>
            </a:ln>
          </p:spPr>
        </p:pic>
        <p:pic>
          <p:nvPicPr>
            <p:cNvPr id="176" name="Google Shape;176;p24"/>
            <p:cNvPicPr preferRelativeResize="0"/>
            <p:nvPr/>
          </p:nvPicPr>
          <p:blipFill>
            <a:blip r:embed="rId4">
              <a:alphaModFix/>
            </a:blip>
            <a:stretch>
              <a:fillRect/>
            </a:stretch>
          </p:blipFill>
          <p:spPr>
            <a:xfrm>
              <a:off x="4663900" y="672700"/>
              <a:ext cx="1953425" cy="43390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Distance sensor</a:t>
            </a:r>
            <a:endParaRPr>
              <a:solidFill>
                <a:srgbClr val="000000"/>
              </a:solidFill>
            </a:endParaRPr>
          </a:p>
        </p:txBody>
      </p:sp>
      <p:sp>
        <p:nvSpPr>
          <p:cNvPr id="182" name="Google Shape;182;p25"/>
          <p:cNvSpPr txBox="1"/>
          <p:nvPr>
            <p:ph idx="1" type="body"/>
          </p:nvPr>
        </p:nvSpPr>
        <p:spPr>
          <a:xfrm>
            <a:off x="79075" y="1143850"/>
            <a:ext cx="67044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 sz="1600">
                <a:solidFill>
                  <a:srgbClr val="000000"/>
                </a:solidFill>
              </a:rPr>
              <a:t>Distance Measurement:</a:t>
            </a:r>
            <a:r>
              <a:rPr lang="en" sz="1600">
                <a:solidFill>
                  <a:srgbClr val="000000"/>
                </a:solidFill>
              </a:rPr>
              <a:t> The screen displays the real-time distance to the object in front of the robot (obtained from the ultrasonic sensor).</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Status Indicators:</a:t>
            </a:r>
            <a:r>
              <a:rPr lang="en" sz="1600">
                <a:solidFill>
                  <a:srgbClr val="000000"/>
                </a:solidFill>
              </a:rPr>
              <a:t> Clear status indicators, such as "Maximum Speed," "Speeding Up," "Slowing Down," and "Stopped," are shown, allowing users to monitor the current operating state of the delivery robot.</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Historical Stops:</a:t>
            </a:r>
            <a:r>
              <a:rPr lang="en" sz="1600">
                <a:solidFill>
                  <a:srgbClr val="000000"/>
                </a:solidFill>
              </a:rPr>
              <a:t> A history section logs the robot's previous stops, including timestamps, allowing users to track its delivery progress and view the duration and locations of previous stops for reference.</a:t>
            </a:r>
            <a:endParaRPr sz="1600">
              <a:solidFill>
                <a:srgbClr val="000000"/>
              </a:solidFill>
            </a:endParaRPr>
          </a:p>
          <a:p>
            <a:pPr indent="0" lvl="0" marL="457200" rtl="0" algn="l">
              <a:spcBef>
                <a:spcPts val="0"/>
              </a:spcBef>
              <a:spcAft>
                <a:spcPts val="0"/>
              </a:spcAft>
              <a:buNone/>
            </a:pPr>
            <a:r>
              <a:t/>
            </a:r>
            <a:endParaRPr sz="1400">
              <a:solidFill>
                <a:srgbClr val="000000"/>
              </a:solidFill>
            </a:endParaRPr>
          </a:p>
        </p:txBody>
      </p:sp>
      <p:grpSp>
        <p:nvGrpSpPr>
          <p:cNvPr id="183" name="Google Shape;183;p25"/>
          <p:cNvGrpSpPr/>
          <p:nvPr/>
        </p:nvGrpSpPr>
        <p:grpSpPr>
          <a:xfrm>
            <a:off x="5426575" y="0"/>
            <a:ext cx="5143500" cy="5143500"/>
            <a:chOff x="5280125" y="327400"/>
            <a:chExt cx="5143500" cy="5143500"/>
          </a:xfrm>
        </p:grpSpPr>
        <p:pic>
          <p:nvPicPr>
            <p:cNvPr id="184" name="Google Shape;184;p25"/>
            <p:cNvPicPr preferRelativeResize="0"/>
            <p:nvPr/>
          </p:nvPicPr>
          <p:blipFill>
            <a:blip r:embed="rId3">
              <a:alphaModFix/>
            </a:blip>
            <a:stretch>
              <a:fillRect/>
            </a:stretch>
          </p:blipFill>
          <p:spPr>
            <a:xfrm>
              <a:off x="5280125" y="327400"/>
              <a:ext cx="5143500" cy="5143500"/>
            </a:xfrm>
            <a:prstGeom prst="rect">
              <a:avLst/>
            </a:prstGeom>
            <a:noFill/>
            <a:ln>
              <a:noFill/>
            </a:ln>
          </p:spPr>
        </p:pic>
        <p:pic>
          <p:nvPicPr>
            <p:cNvPr id="185" name="Google Shape;185;p25"/>
            <p:cNvPicPr preferRelativeResize="0"/>
            <p:nvPr/>
          </p:nvPicPr>
          <p:blipFill>
            <a:blip r:embed="rId4">
              <a:alphaModFix/>
            </a:blip>
            <a:stretch>
              <a:fillRect/>
            </a:stretch>
          </p:blipFill>
          <p:spPr>
            <a:xfrm>
              <a:off x="6860875" y="720825"/>
              <a:ext cx="1971425" cy="4307348"/>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Startup by Slidesgo">
  <a:themeElements>
    <a:clrScheme name="Simple Light">
      <a:dk1>
        <a:srgbClr val="FFD966"/>
      </a:dk1>
      <a:lt1>
        <a:srgbClr val="F1734E"/>
      </a:lt1>
      <a:dk2>
        <a:srgbClr val="FFFFFF"/>
      </a:dk2>
      <a:lt2>
        <a:srgbClr val="EFEFEF"/>
      </a:lt2>
      <a:accent1>
        <a:srgbClr val="D9D9D9"/>
      </a:accent1>
      <a:accent2>
        <a:srgbClr val="CCCCCC"/>
      </a:accent2>
      <a:accent3>
        <a:srgbClr val="FFEAAA"/>
      </a:accent3>
      <a:accent4>
        <a:srgbClr val="FFBC00"/>
      </a:accent4>
      <a:accent5>
        <a:srgbClr val="FFD966"/>
      </a:accent5>
      <a:accent6>
        <a:srgbClr val="F1734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